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6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  <p:sldMasterId id="2147483863" r:id="rId2"/>
    <p:sldMasterId id="2147483899" r:id="rId3"/>
    <p:sldMasterId id="2147483935" r:id="rId4"/>
    <p:sldMasterId id="2147483953" r:id="rId5"/>
    <p:sldMasterId id="2147483989" r:id="rId6"/>
    <p:sldMasterId id="2147484002" r:id="rId7"/>
  </p:sld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AD9348-4367-4B91-A229-EFE7E2597189}" type="doc">
      <dgm:prSet loTypeId="urn:microsoft.com/office/officeart/2005/8/layout/cycle5" loCatId="cycle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592770BA-9E93-4D73-9BF4-3D01A60D1B43}">
      <dgm:prSet phldrT="[Text]"/>
      <dgm:spPr/>
      <dgm:t>
        <a:bodyPr/>
        <a:lstStyle/>
        <a:p>
          <a:r>
            <a:rPr lang="en-ID" dirty="0" smtClean="0"/>
            <a:t>OLIVIA</a:t>
          </a:r>
          <a:endParaRPr lang="en-US" dirty="0"/>
        </a:p>
      </dgm:t>
    </dgm:pt>
    <dgm:pt modelId="{505A1917-5062-4AF5-A7D7-5319CB4F9542}" type="parTrans" cxnId="{B3A9521E-6C64-4748-934B-2EEC475B5962}">
      <dgm:prSet/>
      <dgm:spPr/>
      <dgm:t>
        <a:bodyPr/>
        <a:lstStyle/>
        <a:p>
          <a:endParaRPr lang="en-US"/>
        </a:p>
      </dgm:t>
    </dgm:pt>
    <dgm:pt modelId="{3549C7C9-1616-4385-866A-1EFB952849BB}" type="sibTrans" cxnId="{B3A9521E-6C64-4748-934B-2EEC475B5962}">
      <dgm:prSet/>
      <dgm:spPr/>
      <dgm:t>
        <a:bodyPr/>
        <a:lstStyle/>
        <a:p>
          <a:endParaRPr lang="en-US"/>
        </a:p>
      </dgm:t>
    </dgm:pt>
    <dgm:pt modelId="{97F44A58-8453-44D2-9451-5F71C04EA692}">
      <dgm:prSet phldrT="[Text]"/>
      <dgm:spPr/>
      <dgm:t>
        <a:bodyPr/>
        <a:lstStyle/>
        <a:p>
          <a:r>
            <a:rPr lang="en-ID" dirty="0" smtClean="0"/>
            <a:t>ELENA</a:t>
          </a:r>
          <a:endParaRPr lang="en-US" dirty="0"/>
        </a:p>
      </dgm:t>
    </dgm:pt>
    <dgm:pt modelId="{1A1F517A-4362-416F-84C9-43F017437D70}" type="parTrans" cxnId="{1BDA369D-F6F7-4463-83D8-48955294215B}">
      <dgm:prSet/>
      <dgm:spPr/>
      <dgm:t>
        <a:bodyPr/>
        <a:lstStyle/>
        <a:p>
          <a:endParaRPr lang="en-US"/>
        </a:p>
      </dgm:t>
    </dgm:pt>
    <dgm:pt modelId="{99CE6CD2-BF63-43EB-91EB-C17B1E8E282D}" type="sibTrans" cxnId="{1BDA369D-F6F7-4463-83D8-48955294215B}">
      <dgm:prSet/>
      <dgm:spPr/>
      <dgm:t>
        <a:bodyPr/>
        <a:lstStyle/>
        <a:p>
          <a:endParaRPr lang="en-US"/>
        </a:p>
      </dgm:t>
    </dgm:pt>
    <dgm:pt modelId="{8DA6BBEE-53A0-4A4B-B1FE-229A9B430D75}">
      <dgm:prSet phldrT="[Text]"/>
      <dgm:spPr/>
      <dgm:t>
        <a:bodyPr/>
        <a:lstStyle/>
        <a:p>
          <a:r>
            <a:rPr lang="en-ID" dirty="0" smtClean="0"/>
            <a:t>CELINE</a:t>
          </a:r>
          <a:endParaRPr lang="en-US" dirty="0"/>
        </a:p>
      </dgm:t>
    </dgm:pt>
    <dgm:pt modelId="{0408E045-8A82-4D2F-AC3F-16B6556BBB6F}" type="parTrans" cxnId="{37C8E25B-7801-4595-886D-C9B3E10A1676}">
      <dgm:prSet/>
      <dgm:spPr/>
      <dgm:t>
        <a:bodyPr/>
        <a:lstStyle/>
        <a:p>
          <a:endParaRPr lang="en-US"/>
        </a:p>
      </dgm:t>
    </dgm:pt>
    <dgm:pt modelId="{C1A46534-1D22-44DD-A984-7B7C18E05A75}" type="sibTrans" cxnId="{37C8E25B-7801-4595-886D-C9B3E10A1676}">
      <dgm:prSet/>
      <dgm:spPr/>
      <dgm:t>
        <a:bodyPr/>
        <a:lstStyle/>
        <a:p>
          <a:endParaRPr lang="en-US"/>
        </a:p>
      </dgm:t>
    </dgm:pt>
    <dgm:pt modelId="{64509FCD-6086-44EC-B05C-2C59BA4BA8C2}">
      <dgm:prSet phldrT="[Text]"/>
      <dgm:spPr/>
      <dgm:t>
        <a:bodyPr/>
        <a:lstStyle/>
        <a:p>
          <a:r>
            <a:rPr lang="en-ID" dirty="0" smtClean="0"/>
            <a:t>STEVEN</a:t>
          </a:r>
          <a:endParaRPr lang="en-US" dirty="0"/>
        </a:p>
      </dgm:t>
    </dgm:pt>
    <dgm:pt modelId="{292A955D-186F-4FDB-B84A-4A300FF671A1}" type="parTrans" cxnId="{88F710A9-B6B6-4D5C-84F9-22713B0408D9}">
      <dgm:prSet/>
      <dgm:spPr/>
      <dgm:t>
        <a:bodyPr/>
        <a:lstStyle/>
        <a:p>
          <a:endParaRPr lang="en-US"/>
        </a:p>
      </dgm:t>
    </dgm:pt>
    <dgm:pt modelId="{EB4696D5-CDE7-41C7-9135-EAA6C4183A48}" type="sibTrans" cxnId="{88F710A9-B6B6-4D5C-84F9-22713B0408D9}">
      <dgm:prSet/>
      <dgm:spPr/>
      <dgm:t>
        <a:bodyPr/>
        <a:lstStyle/>
        <a:p>
          <a:endParaRPr lang="en-US"/>
        </a:p>
      </dgm:t>
    </dgm:pt>
    <dgm:pt modelId="{1162A5B2-BDFB-4EF1-9C0B-5904E1C03153}">
      <dgm:prSet phldrT="[Text]"/>
      <dgm:spPr/>
      <dgm:t>
        <a:bodyPr/>
        <a:lstStyle/>
        <a:p>
          <a:r>
            <a:rPr lang="en-ID" dirty="0" smtClean="0"/>
            <a:t>NIWAYAN</a:t>
          </a:r>
          <a:endParaRPr lang="en-US" dirty="0"/>
        </a:p>
      </dgm:t>
    </dgm:pt>
    <dgm:pt modelId="{491CC9BC-2B92-4283-87DC-1D5FFA7EC619}" type="parTrans" cxnId="{8CF21FB4-359D-40C8-8A46-09A40C4932B1}">
      <dgm:prSet/>
      <dgm:spPr/>
      <dgm:t>
        <a:bodyPr/>
        <a:lstStyle/>
        <a:p>
          <a:endParaRPr lang="en-US"/>
        </a:p>
      </dgm:t>
    </dgm:pt>
    <dgm:pt modelId="{45B4A3DC-BDF1-4256-BE65-591178F8A3F7}" type="sibTrans" cxnId="{8CF21FB4-359D-40C8-8A46-09A40C4932B1}">
      <dgm:prSet/>
      <dgm:spPr/>
      <dgm:t>
        <a:bodyPr/>
        <a:lstStyle/>
        <a:p>
          <a:endParaRPr lang="en-US"/>
        </a:p>
      </dgm:t>
    </dgm:pt>
    <dgm:pt modelId="{9414DBC2-16C1-4B81-8E1B-477092325A7E}" type="pres">
      <dgm:prSet presAssocID="{19AD9348-4367-4B91-A229-EFE7E259718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633B9BD-7E9A-4D9B-B4F5-2A45CAABCAE5}" type="pres">
      <dgm:prSet presAssocID="{592770BA-9E93-4D73-9BF4-3D01A60D1B4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266843-0AB3-4FF1-AD7B-BE436552E026}" type="pres">
      <dgm:prSet presAssocID="{592770BA-9E93-4D73-9BF4-3D01A60D1B43}" presName="spNode" presStyleCnt="0"/>
      <dgm:spPr/>
    </dgm:pt>
    <dgm:pt modelId="{6AD4C3AD-E278-4275-9392-CBB75EA1671C}" type="pres">
      <dgm:prSet presAssocID="{3549C7C9-1616-4385-866A-1EFB952849BB}" presName="sibTrans" presStyleLbl="sibTrans1D1" presStyleIdx="0" presStyleCnt="5"/>
      <dgm:spPr/>
      <dgm:t>
        <a:bodyPr/>
        <a:lstStyle/>
        <a:p>
          <a:endParaRPr lang="en-US"/>
        </a:p>
      </dgm:t>
    </dgm:pt>
    <dgm:pt modelId="{6F8AD0FD-D46F-42F0-B683-9878C6FB3EA9}" type="pres">
      <dgm:prSet presAssocID="{97F44A58-8453-44D2-9451-5F71C04EA69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0F1EA1-D254-4C41-B0E6-6B4E14153BBF}" type="pres">
      <dgm:prSet presAssocID="{97F44A58-8453-44D2-9451-5F71C04EA692}" presName="spNode" presStyleCnt="0"/>
      <dgm:spPr/>
    </dgm:pt>
    <dgm:pt modelId="{462DFF29-8BC6-4166-90B4-C251CC54A9A2}" type="pres">
      <dgm:prSet presAssocID="{99CE6CD2-BF63-43EB-91EB-C17B1E8E282D}" presName="sibTrans" presStyleLbl="sibTrans1D1" presStyleIdx="1" presStyleCnt="5"/>
      <dgm:spPr/>
      <dgm:t>
        <a:bodyPr/>
        <a:lstStyle/>
        <a:p>
          <a:endParaRPr lang="en-US"/>
        </a:p>
      </dgm:t>
    </dgm:pt>
    <dgm:pt modelId="{B7CD6F50-6E5E-4F6F-9454-A7864786CA9C}" type="pres">
      <dgm:prSet presAssocID="{8DA6BBEE-53A0-4A4B-B1FE-229A9B430D7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BFF006-D9B5-484C-8AD4-F0C53A12DCBC}" type="pres">
      <dgm:prSet presAssocID="{8DA6BBEE-53A0-4A4B-B1FE-229A9B430D75}" presName="spNode" presStyleCnt="0"/>
      <dgm:spPr/>
    </dgm:pt>
    <dgm:pt modelId="{F7CE5BE6-DFFD-456E-9AF7-A19C3AAEF1D4}" type="pres">
      <dgm:prSet presAssocID="{C1A46534-1D22-44DD-A984-7B7C18E05A75}" presName="sibTrans" presStyleLbl="sibTrans1D1" presStyleIdx="2" presStyleCnt="5"/>
      <dgm:spPr/>
      <dgm:t>
        <a:bodyPr/>
        <a:lstStyle/>
        <a:p>
          <a:endParaRPr lang="en-US"/>
        </a:p>
      </dgm:t>
    </dgm:pt>
    <dgm:pt modelId="{AAC832F8-982B-4880-8DB8-9B45C24E1840}" type="pres">
      <dgm:prSet presAssocID="{64509FCD-6086-44EC-B05C-2C59BA4BA8C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23E468-20C1-451D-A0D6-C4B9243F25D9}" type="pres">
      <dgm:prSet presAssocID="{64509FCD-6086-44EC-B05C-2C59BA4BA8C2}" presName="spNode" presStyleCnt="0"/>
      <dgm:spPr/>
    </dgm:pt>
    <dgm:pt modelId="{96ADBF73-BF7C-4D0F-B025-A6239E090320}" type="pres">
      <dgm:prSet presAssocID="{EB4696D5-CDE7-41C7-9135-EAA6C4183A48}" presName="sibTrans" presStyleLbl="sibTrans1D1" presStyleIdx="3" presStyleCnt="5"/>
      <dgm:spPr/>
      <dgm:t>
        <a:bodyPr/>
        <a:lstStyle/>
        <a:p>
          <a:endParaRPr lang="en-US"/>
        </a:p>
      </dgm:t>
    </dgm:pt>
    <dgm:pt modelId="{7C242C12-D975-4551-A77F-EECE29832AC7}" type="pres">
      <dgm:prSet presAssocID="{1162A5B2-BDFB-4EF1-9C0B-5904E1C0315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3AE7A2-BE8A-41CD-B8B1-D8FFCC4603C8}" type="pres">
      <dgm:prSet presAssocID="{1162A5B2-BDFB-4EF1-9C0B-5904E1C03153}" presName="spNode" presStyleCnt="0"/>
      <dgm:spPr/>
    </dgm:pt>
    <dgm:pt modelId="{52BF4833-680D-4694-985F-7C6362FEBD4E}" type="pres">
      <dgm:prSet presAssocID="{45B4A3DC-BDF1-4256-BE65-591178F8A3F7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0194BBB6-099B-4D00-8D12-76A5EA3844CF}" type="presOf" srcId="{EB4696D5-CDE7-41C7-9135-EAA6C4183A48}" destId="{96ADBF73-BF7C-4D0F-B025-A6239E090320}" srcOrd="0" destOrd="0" presId="urn:microsoft.com/office/officeart/2005/8/layout/cycle5"/>
    <dgm:cxn modelId="{0C23C63A-97DF-443F-983D-A3C92DEBC8DF}" type="presOf" srcId="{19AD9348-4367-4B91-A229-EFE7E2597189}" destId="{9414DBC2-16C1-4B81-8E1B-477092325A7E}" srcOrd="0" destOrd="0" presId="urn:microsoft.com/office/officeart/2005/8/layout/cycle5"/>
    <dgm:cxn modelId="{8CF21FB4-359D-40C8-8A46-09A40C4932B1}" srcId="{19AD9348-4367-4B91-A229-EFE7E2597189}" destId="{1162A5B2-BDFB-4EF1-9C0B-5904E1C03153}" srcOrd="4" destOrd="0" parTransId="{491CC9BC-2B92-4283-87DC-1D5FFA7EC619}" sibTransId="{45B4A3DC-BDF1-4256-BE65-591178F8A3F7}"/>
    <dgm:cxn modelId="{B3A9521E-6C64-4748-934B-2EEC475B5962}" srcId="{19AD9348-4367-4B91-A229-EFE7E2597189}" destId="{592770BA-9E93-4D73-9BF4-3D01A60D1B43}" srcOrd="0" destOrd="0" parTransId="{505A1917-5062-4AF5-A7D7-5319CB4F9542}" sibTransId="{3549C7C9-1616-4385-866A-1EFB952849BB}"/>
    <dgm:cxn modelId="{3155DE27-3BD7-4D50-A709-368880DFF219}" type="presOf" srcId="{45B4A3DC-BDF1-4256-BE65-591178F8A3F7}" destId="{52BF4833-680D-4694-985F-7C6362FEBD4E}" srcOrd="0" destOrd="0" presId="urn:microsoft.com/office/officeart/2005/8/layout/cycle5"/>
    <dgm:cxn modelId="{1BDA369D-F6F7-4463-83D8-48955294215B}" srcId="{19AD9348-4367-4B91-A229-EFE7E2597189}" destId="{97F44A58-8453-44D2-9451-5F71C04EA692}" srcOrd="1" destOrd="0" parTransId="{1A1F517A-4362-416F-84C9-43F017437D70}" sibTransId="{99CE6CD2-BF63-43EB-91EB-C17B1E8E282D}"/>
    <dgm:cxn modelId="{7DA406CC-84D4-4284-9F0B-D03663BE43EB}" type="presOf" srcId="{3549C7C9-1616-4385-866A-1EFB952849BB}" destId="{6AD4C3AD-E278-4275-9392-CBB75EA1671C}" srcOrd="0" destOrd="0" presId="urn:microsoft.com/office/officeart/2005/8/layout/cycle5"/>
    <dgm:cxn modelId="{498A5330-5DA4-440E-B590-BBB6752AC1C8}" type="presOf" srcId="{99CE6CD2-BF63-43EB-91EB-C17B1E8E282D}" destId="{462DFF29-8BC6-4166-90B4-C251CC54A9A2}" srcOrd="0" destOrd="0" presId="urn:microsoft.com/office/officeart/2005/8/layout/cycle5"/>
    <dgm:cxn modelId="{B92D9474-CDC3-4C85-BD30-1F64B03C4E10}" type="presOf" srcId="{64509FCD-6086-44EC-B05C-2C59BA4BA8C2}" destId="{AAC832F8-982B-4880-8DB8-9B45C24E1840}" srcOrd="0" destOrd="0" presId="urn:microsoft.com/office/officeart/2005/8/layout/cycle5"/>
    <dgm:cxn modelId="{72B318E4-38CC-4FC8-AB53-28B922AEB70C}" type="presOf" srcId="{592770BA-9E93-4D73-9BF4-3D01A60D1B43}" destId="{6633B9BD-7E9A-4D9B-B4F5-2A45CAABCAE5}" srcOrd="0" destOrd="0" presId="urn:microsoft.com/office/officeart/2005/8/layout/cycle5"/>
    <dgm:cxn modelId="{4B085F90-7284-4C48-A770-AB5BAAB85EED}" type="presOf" srcId="{8DA6BBEE-53A0-4A4B-B1FE-229A9B430D75}" destId="{B7CD6F50-6E5E-4F6F-9454-A7864786CA9C}" srcOrd="0" destOrd="0" presId="urn:microsoft.com/office/officeart/2005/8/layout/cycle5"/>
    <dgm:cxn modelId="{41B514A9-883D-4306-92CE-D937DAFB3255}" type="presOf" srcId="{1162A5B2-BDFB-4EF1-9C0B-5904E1C03153}" destId="{7C242C12-D975-4551-A77F-EECE29832AC7}" srcOrd="0" destOrd="0" presId="urn:microsoft.com/office/officeart/2005/8/layout/cycle5"/>
    <dgm:cxn modelId="{88F710A9-B6B6-4D5C-84F9-22713B0408D9}" srcId="{19AD9348-4367-4B91-A229-EFE7E2597189}" destId="{64509FCD-6086-44EC-B05C-2C59BA4BA8C2}" srcOrd="3" destOrd="0" parTransId="{292A955D-186F-4FDB-B84A-4A300FF671A1}" sibTransId="{EB4696D5-CDE7-41C7-9135-EAA6C4183A48}"/>
    <dgm:cxn modelId="{71ED8F97-69A3-43BF-B71F-696C3DE0B066}" type="presOf" srcId="{97F44A58-8453-44D2-9451-5F71C04EA692}" destId="{6F8AD0FD-D46F-42F0-B683-9878C6FB3EA9}" srcOrd="0" destOrd="0" presId="urn:microsoft.com/office/officeart/2005/8/layout/cycle5"/>
    <dgm:cxn modelId="{7B6F1C20-0AB7-4C02-A147-50C58BD4FD82}" type="presOf" srcId="{C1A46534-1D22-44DD-A984-7B7C18E05A75}" destId="{F7CE5BE6-DFFD-456E-9AF7-A19C3AAEF1D4}" srcOrd="0" destOrd="0" presId="urn:microsoft.com/office/officeart/2005/8/layout/cycle5"/>
    <dgm:cxn modelId="{37C8E25B-7801-4595-886D-C9B3E10A1676}" srcId="{19AD9348-4367-4B91-A229-EFE7E2597189}" destId="{8DA6BBEE-53A0-4A4B-B1FE-229A9B430D75}" srcOrd="2" destOrd="0" parTransId="{0408E045-8A82-4D2F-AC3F-16B6556BBB6F}" sibTransId="{C1A46534-1D22-44DD-A984-7B7C18E05A75}"/>
    <dgm:cxn modelId="{1BCF451E-92DE-49E7-95E9-7A0294CBD75C}" type="presParOf" srcId="{9414DBC2-16C1-4B81-8E1B-477092325A7E}" destId="{6633B9BD-7E9A-4D9B-B4F5-2A45CAABCAE5}" srcOrd="0" destOrd="0" presId="urn:microsoft.com/office/officeart/2005/8/layout/cycle5"/>
    <dgm:cxn modelId="{F0F34394-1F2D-49DF-A141-A06B1DD84DB0}" type="presParOf" srcId="{9414DBC2-16C1-4B81-8E1B-477092325A7E}" destId="{2E266843-0AB3-4FF1-AD7B-BE436552E026}" srcOrd="1" destOrd="0" presId="urn:microsoft.com/office/officeart/2005/8/layout/cycle5"/>
    <dgm:cxn modelId="{19BAB6E7-0FFD-4AFC-A6CF-90E4EEA49BCB}" type="presParOf" srcId="{9414DBC2-16C1-4B81-8E1B-477092325A7E}" destId="{6AD4C3AD-E278-4275-9392-CBB75EA1671C}" srcOrd="2" destOrd="0" presId="urn:microsoft.com/office/officeart/2005/8/layout/cycle5"/>
    <dgm:cxn modelId="{3E5CA7A5-1784-48CD-8E5A-077E27FFE124}" type="presParOf" srcId="{9414DBC2-16C1-4B81-8E1B-477092325A7E}" destId="{6F8AD0FD-D46F-42F0-B683-9878C6FB3EA9}" srcOrd="3" destOrd="0" presId="urn:microsoft.com/office/officeart/2005/8/layout/cycle5"/>
    <dgm:cxn modelId="{3291DB22-C3C1-4C37-9F08-4ABAABB44196}" type="presParOf" srcId="{9414DBC2-16C1-4B81-8E1B-477092325A7E}" destId="{070F1EA1-D254-4C41-B0E6-6B4E14153BBF}" srcOrd="4" destOrd="0" presId="urn:microsoft.com/office/officeart/2005/8/layout/cycle5"/>
    <dgm:cxn modelId="{7B98494E-4D1E-42CC-896C-B47C24E0A890}" type="presParOf" srcId="{9414DBC2-16C1-4B81-8E1B-477092325A7E}" destId="{462DFF29-8BC6-4166-90B4-C251CC54A9A2}" srcOrd="5" destOrd="0" presId="urn:microsoft.com/office/officeart/2005/8/layout/cycle5"/>
    <dgm:cxn modelId="{E3A1CF6B-8A1E-4783-87FA-5018AC7A670B}" type="presParOf" srcId="{9414DBC2-16C1-4B81-8E1B-477092325A7E}" destId="{B7CD6F50-6E5E-4F6F-9454-A7864786CA9C}" srcOrd="6" destOrd="0" presId="urn:microsoft.com/office/officeart/2005/8/layout/cycle5"/>
    <dgm:cxn modelId="{B1609E14-0026-4B07-9BEE-833C4779211E}" type="presParOf" srcId="{9414DBC2-16C1-4B81-8E1B-477092325A7E}" destId="{DCBFF006-D9B5-484C-8AD4-F0C53A12DCBC}" srcOrd="7" destOrd="0" presId="urn:microsoft.com/office/officeart/2005/8/layout/cycle5"/>
    <dgm:cxn modelId="{959A5017-D120-4C0A-98EA-4A3E594344FB}" type="presParOf" srcId="{9414DBC2-16C1-4B81-8E1B-477092325A7E}" destId="{F7CE5BE6-DFFD-456E-9AF7-A19C3AAEF1D4}" srcOrd="8" destOrd="0" presId="urn:microsoft.com/office/officeart/2005/8/layout/cycle5"/>
    <dgm:cxn modelId="{0D983F92-C309-43D8-81B1-AFEE4DF79C85}" type="presParOf" srcId="{9414DBC2-16C1-4B81-8E1B-477092325A7E}" destId="{AAC832F8-982B-4880-8DB8-9B45C24E1840}" srcOrd="9" destOrd="0" presId="urn:microsoft.com/office/officeart/2005/8/layout/cycle5"/>
    <dgm:cxn modelId="{98EF49EE-B839-47EE-8BF4-29E9E3E226A6}" type="presParOf" srcId="{9414DBC2-16C1-4B81-8E1B-477092325A7E}" destId="{C923E468-20C1-451D-A0D6-C4B9243F25D9}" srcOrd="10" destOrd="0" presId="urn:microsoft.com/office/officeart/2005/8/layout/cycle5"/>
    <dgm:cxn modelId="{202DF2B6-5708-4AF7-9FD2-CE434A6ED2A9}" type="presParOf" srcId="{9414DBC2-16C1-4B81-8E1B-477092325A7E}" destId="{96ADBF73-BF7C-4D0F-B025-A6239E090320}" srcOrd="11" destOrd="0" presId="urn:microsoft.com/office/officeart/2005/8/layout/cycle5"/>
    <dgm:cxn modelId="{E3FBE182-03EF-49C0-8739-42C022D7B279}" type="presParOf" srcId="{9414DBC2-16C1-4B81-8E1B-477092325A7E}" destId="{7C242C12-D975-4551-A77F-EECE29832AC7}" srcOrd="12" destOrd="0" presId="urn:microsoft.com/office/officeart/2005/8/layout/cycle5"/>
    <dgm:cxn modelId="{08D0FF0F-9F93-446D-B550-1CC1BA0C0278}" type="presParOf" srcId="{9414DBC2-16C1-4B81-8E1B-477092325A7E}" destId="{D63AE7A2-BE8A-41CD-B8B1-D8FFCC4603C8}" srcOrd="13" destOrd="0" presId="urn:microsoft.com/office/officeart/2005/8/layout/cycle5"/>
    <dgm:cxn modelId="{F1CF5EDD-1CF9-4543-900F-D863B5FAB3C8}" type="presParOf" srcId="{9414DBC2-16C1-4B81-8E1B-477092325A7E}" destId="{52BF4833-680D-4694-985F-7C6362FEBD4E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33B9BD-7E9A-4D9B-B4F5-2A45CAABCAE5}">
      <dsp:nvSpPr>
        <dsp:cNvPr id="0" name=""/>
        <dsp:cNvSpPr/>
      </dsp:nvSpPr>
      <dsp:spPr>
        <a:xfrm>
          <a:off x="1849766" y="2202"/>
          <a:ext cx="1191780" cy="77465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900" kern="1200" dirty="0" smtClean="0"/>
            <a:t>OLIVIA</a:t>
          </a:r>
          <a:endParaRPr lang="en-US" sz="1900" kern="1200" dirty="0"/>
        </a:p>
      </dsp:txBody>
      <dsp:txXfrm>
        <a:off x="1887582" y="40018"/>
        <a:ext cx="1116148" cy="699025"/>
      </dsp:txXfrm>
    </dsp:sp>
    <dsp:sp modelId="{6AD4C3AD-E278-4275-9392-CBB75EA1671C}">
      <dsp:nvSpPr>
        <dsp:cNvPr id="0" name=""/>
        <dsp:cNvSpPr/>
      </dsp:nvSpPr>
      <dsp:spPr>
        <a:xfrm>
          <a:off x="898470" y="389531"/>
          <a:ext cx="3094372" cy="3094372"/>
        </a:xfrm>
        <a:custGeom>
          <a:avLst/>
          <a:gdLst/>
          <a:ahLst/>
          <a:cxnLst/>
          <a:rect l="0" t="0" r="0" b="0"/>
          <a:pathLst>
            <a:path>
              <a:moveTo>
                <a:pt x="2302613" y="196958"/>
              </a:moveTo>
              <a:arcTo wR="1547186" hR="1547186" stAng="17953572" swAng="1211321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8AD0FD-D46F-42F0-B683-9878C6FB3EA9}">
      <dsp:nvSpPr>
        <dsp:cNvPr id="0" name=""/>
        <dsp:cNvSpPr/>
      </dsp:nvSpPr>
      <dsp:spPr>
        <a:xfrm>
          <a:off x="3321228" y="1071282"/>
          <a:ext cx="1191780" cy="77465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900" kern="1200" dirty="0" smtClean="0"/>
            <a:t>ELENA</a:t>
          </a:r>
          <a:endParaRPr lang="en-US" sz="1900" kern="1200" dirty="0"/>
        </a:p>
      </dsp:txBody>
      <dsp:txXfrm>
        <a:off x="3359044" y="1109098"/>
        <a:ext cx="1116148" cy="699025"/>
      </dsp:txXfrm>
    </dsp:sp>
    <dsp:sp modelId="{462DFF29-8BC6-4166-90B4-C251CC54A9A2}">
      <dsp:nvSpPr>
        <dsp:cNvPr id="0" name=""/>
        <dsp:cNvSpPr/>
      </dsp:nvSpPr>
      <dsp:spPr>
        <a:xfrm>
          <a:off x="898470" y="389531"/>
          <a:ext cx="3094372" cy="3094372"/>
        </a:xfrm>
        <a:custGeom>
          <a:avLst/>
          <a:gdLst/>
          <a:ahLst/>
          <a:cxnLst/>
          <a:rect l="0" t="0" r="0" b="0"/>
          <a:pathLst>
            <a:path>
              <a:moveTo>
                <a:pt x="3090658" y="1654319"/>
              </a:moveTo>
              <a:arcTo wR="1547186" hR="1547186" stAng="21838234" swAng="1359558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CD6F50-6E5E-4F6F-9454-A7864786CA9C}">
      <dsp:nvSpPr>
        <dsp:cNvPr id="0" name=""/>
        <dsp:cNvSpPr/>
      </dsp:nvSpPr>
      <dsp:spPr>
        <a:xfrm>
          <a:off x="2759180" y="2801088"/>
          <a:ext cx="1191780" cy="77465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900" kern="1200" dirty="0" smtClean="0"/>
            <a:t>CELINE</a:t>
          </a:r>
          <a:endParaRPr lang="en-US" sz="1900" kern="1200" dirty="0"/>
        </a:p>
      </dsp:txBody>
      <dsp:txXfrm>
        <a:off x="2796996" y="2838904"/>
        <a:ext cx="1116148" cy="699025"/>
      </dsp:txXfrm>
    </dsp:sp>
    <dsp:sp modelId="{F7CE5BE6-DFFD-456E-9AF7-A19C3AAEF1D4}">
      <dsp:nvSpPr>
        <dsp:cNvPr id="0" name=""/>
        <dsp:cNvSpPr/>
      </dsp:nvSpPr>
      <dsp:spPr>
        <a:xfrm>
          <a:off x="898470" y="389531"/>
          <a:ext cx="3094372" cy="3094372"/>
        </a:xfrm>
        <a:custGeom>
          <a:avLst/>
          <a:gdLst/>
          <a:ahLst/>
          <a:cxnLst/>
          <a:rect l="0" t="0" r="0" b="0"/>
          <a:pathLst>
            <a:path>
              <a:moveTo>
                <a:pt x="1737006" y="3082683"/>
              </a:moveTo>
              <a:arcTo wR="1547186" hR="1547186" stAng="4977165" swAng="845669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C832F8-982B-4880-8DB8-9B45C24E1840}">
      <dsp:nvSpPr>
        <dsp:cNvPr id="0" name=""/>
        <dsp:cNvSpPr/>
      </dsp:nvSpPr>
      <dsp:spPr>
        <a:xfrm>
          <a:off x="940353" y="2801088"/>
          <a:ext cx="1191780" cy="77465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900" kern="1200" dirty="0" smtClean="0"/>
            <a:t>STEVEN</a:t>
          </a:r>
          <a:endParaRPr lang="en-US" sz="1900" kern="1200" dirty="0"/>
        </a:p>
      </dsp:txBody>
      <dsp:txXfrm>
        <a:off x="978169" y="2838904"/>
        <a:ext cx="1116148" cy="699025"/>
      </dsp:txXfrm>
    </dsp:sp>
    <dsp:sp modelId="{96ADBF73-BF7C-4D0F-B025-A6239E090320}">
      <dsp:nvSpPr>
        <dsp:cNvPr id="0" name=""/>
        <dsp:cNvSpPr/>
      </dsp:nvSpPr>
      <dsp:spPr>
        <a:xfrm>
          <a:off x="898470" y="389531"/>
          <a:ext cx="3094372" cy="3094372"/>
        </a:xfrm>
        <a:custGeom>
          <a:avLst/>
          <a:gdLst/>
          <a:ahLst/>
          <a:cxnLst/>
          <a:rect l="0" t="0" r="0" b="0"/>
          <a:pathLst>
            <a:path>
              <a:moveTo>
                <a:pt x="164124" y="2240673"/>
              </a:moveTo>
              <a:arcTo wR="1547186" hR="1547186" stAng="9202208" swAng="1359558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242C12-D975-4551-A77F-EECE29832AC7}">
      <dsp:nvSpPr>
        <dsp:cNvPr id="0" name=""/>
        <dsp:cNvSpPr/>
      </dsp:nvSpPr>
      <dsp:spPr>
        <a:xfrm>
          <a:off x="378305" y="1071282"/>
          <a:ext cx="1191780" cy="77465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900" kern="1200" dirty="0" smtClean="0"/>
            <a:t>NIWAYAN</a:t>
          </a:r>
          <a:endParaRPr lang="en-US" sz="1900" kern="1200" dirty="0"/>
        </a:p>
      </dsp:txBody>
      <dsp:txXfrm>
        <a:off x="416121" y="1109098"/>
        <a:ext cx="1116148" cy="699025"/>
      </dsp:txXfrm>
    </dsp:sp>
    <dsp:sp modelId="{52BF4833-680D-4694-985F-7C6362FEBD4E}">
      <dsp:nvSpPr>
        <dsp:cNvPr id="0" name=""/>
        <dsp:cNvSpPr/>
      </dsp:nvSpPr>
      <dsp:spPr>
        <a:xfrm>
          <a:off x="898470" y="389531"/>
          <a:ext cx="3094372" cy="3094372"/>
        </a:xfrm>
        <a:custGeom>
          <a:avLst/>
          <a:gdLst/>
          <a:ahLst/>
          <a:cxnLst/>
          <a:rect l="0" t="0" r="0" b="0"/>
          <a:pathLst>
            <a:path>
              <a:moveTo>
                <a:pt x="372190" y="540622"/>
              </a:moveTo>
              <a:arcTo wR="1547186" hR="1547186" stAng="13235106" swAng="1211321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673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4892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03857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59727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20865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17868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03744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11201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51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03555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17427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1883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0273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30051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8253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02253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42060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225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949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800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338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270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0547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0265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008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965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2914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174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8438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2758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5885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2946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5567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2048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637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2870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1957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156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6223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6923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3978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4428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1657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574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516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5340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75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2823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0301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3226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1162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9574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7237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4015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2446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852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1960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554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5178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5201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0340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3603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7123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7867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82510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9543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6864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2988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5398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7033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8066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6378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4049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25598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84110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0566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5378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66344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6861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1968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8856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8979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706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0221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3041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3660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211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3365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87419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68189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835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53889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058929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52296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67755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7804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96242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66904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1975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99076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353011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77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44158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17655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83423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2984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2408478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96904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35362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92614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64030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22809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21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100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07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Relationship Id="rId22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0471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559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  <p:sldLayoutId id="2147483880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2090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  <p:sldLayoutId id="2147483913" r:id="rId14"/>
    <p:sldLayoutId id="2147483914" r:id="rId15"/>
    <p:sldLayoutId id="2147483915" r:id="rId16"/>
    <p:sldLayoutId id="214748391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7612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322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  <p:sldLayoutId id="2147483966" r:id="rId13"/>
    <p:sldLayoutId id="2147483967" r:id="rId14"/>
    <p:sldLayoutId id="2147483968" r:id="rId15"/>
    <p:sldLayoutId id="2147483969" r:id="rId16"/>
    <p:sldLayoutId id="214748397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83275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943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  <p:sldLayoutId id="2147484014" r:id="rId12"/>
    <p:sldLayoutId id="2147484015" r:id="rId13"/>
    <p:sldLayoutId id="2147484016" r:id="rId14"/>
    <p:sldLayoutId id="2147484017" r:id="rId15"/>
    <p:sldLayoutId id="2147484018" r:id="rId16"/>
    <p:sldLayoutId id="214748401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7.xml"/><Relationship Id="rId5" Type="http://schemas.openxmlformats.org/officeDocument/2006/relationships/hyperlink" Target="http://nasionalisme.id/news/tokoh_tokoh/1-0-21" TargetMode="Externa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siswapedia.com/sejarah-nasionalisme/" TargetMode="External"/><Relationship Id="rId1" Type="http://schemas.openxmlformats.org/officeDocument/2006/relationships/slideLayout" Target="../slideLayouts/slideLayout10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04502"/>
            <a:ext cx="5904411" cy="2560320"/>
          </a:xfrm>
        </p:spPr>
        <p:txBody>
          <a:bodyPr>
            <a:normAutofit/>
          </a:bodyPr>
          <a:lstStyle/>
          <a:p>
            <a:r>
              <a:rPr lang="en-ID" sz="5400" dirty="0" smtClean="0">
                <a:latin typeface="Bauhaus 93" panose="04030905020B02020C02" pitchFamily="82" charset="0"/>
              </a:rPr>
              <a:t>NASIONALISME</a:t>
            </a:r>
            <a:endParaRPr lang="en-US" sz="5400" dirty="0">
              <a:latin typeface="Bauhaus 93" panose="04030905020B02020C02" pitchFamily="82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00749127"/>
              </p:ext>
            </p:extLst>
          </p:nvPr>
        </p:nvGraphicFramePr>
        <p:xfrm>
          <a:off x="4981302" y="1377100"/>
          <a:ext cx="4891314" cy="362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Oval 7"/>
          <p:cNvSpPr/>
          <p:nvPr/>
        </p:nvSpPr>
        <p:spPr>
          <a:xfrm>
            <a:off x="7017656" y="2832040"/>
            <a:ext cx="818606" cy="71924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156993" y="3006994"/>
            <a:ext cx="53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smtClean="0"/>
              <a:t>7D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48787" y="2726601"/>
            <a:ext cx="46068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smtClean="0"/>
              <a:t>PEMBAGIAN TUGAS 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D" dirty="0" smtClean="0"/>
              <a:t>STEVEN : PEMBUKA, PENUTUP PRESENTASI.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D" dirty="0" smtClean="0"/>
              <a:t>NIWAYAN : MERANGKUM INFO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D" dirty="0" smtClean="0"/>
              <a:t>OLIVIA : MEMBUAT POWER POINT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D" dirty="0" smtClean="0"/>
              <a:t>CELINE : MENCARI FOTO DAN VIDEO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D" dirty="0" smtClean="0"/>
              <a:t>ELENA : MENCARI INFO DAN MENCATAT TEKS PERKENALAN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83771" y="4841966"/>
            <a:ext cx="397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D" dirty="0" smtClean="0"/>
              <a:t>PRESENTASI : SEMUA ANGGOTA.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427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7980" y="0"/>
            <a:ext cx="10364451" cy="1596177"/>
          </a:xfrm>
        </p:spPr>
        <p:txBody>
          <a:bodyPr/>
          <a:lstStyle/>
          <a:p>
            <a:r>
              <a:rPr lang="en-ID" dirty="0" smtClean="0">
                <a:latin typeface="Arial Rounded MT Bold" panose="020F0704030504030204" pitchFamily="34" charset="0"/>
              </a:rPr>
              <a:t>PENGERTIAN NASIONALISME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0936" y="1342417"/>
            <a:ext cx="108755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Nasionalisme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adalah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suatu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sikap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politik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dari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masyarakat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suatu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bangsa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mempunyai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kesamaan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kebudayaan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dan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wilayah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serta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kesamaan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cita-cita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tujuan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dengan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demikian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masyarakat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suatu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bangsa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tersebut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merasakan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adnya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kesetiaan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mendalam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terhadap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bangsa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itu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sendiri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Nasionalisme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juga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berarti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rasa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ingin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mempertahankan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negaranya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baik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internal </a:t>
            </a:r>
            <a:r>
              <a:rPr lang="en-US" sz="24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maupun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external.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094" y="6488668"/>
            <a:ext cx="949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Sumber</a:t>
            </a:r>
            <a:r>
              <a:rPr lang="en-US" dirty="0" smtClean="0"/>
              <a:t>: http://idukasi.blogspot.com/2014/09/sikap-nilai-nilai-pancasila-pada.html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28851" y="4053562"/>
            <a:ext cx="59763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NASIONALISME ???</a:t>
            </a:r>
            <a:endParaRPr lang="en-US" sz="54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2559" y="3494286"/>
            <a:ext cx="3399102" cy="187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409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8710"/>
            <a:ext cx="8689976" cy="1018902"/>
          </a:xfrm>
        </p:spPr>
        <p:txBody>
          <a:bodyPr>
            <a:normAutofit/>
          </a:bodyPr>
          <a:lstStyle/>
          <a:p>
            <a:r>
              <a:rPr lang="en-ID" sz="4000" dirty="0" smtClean="0">
                <a:latin typeface="Arial Rounded MT Bold" panose="020F0704030504030204" pitchFamily="34" charset="0"/>
              </a:rPr>
              <a:t>JENIS </a:t>
            </a:r>
            <a:r>
              <a:rPr lang="en-ID" sz="4000" dirty="0" err="1" smtClean="0">
                <a:latin typeface="Arial Rounded MT Bold" panose="020F0704030504030204" pitchFamily="34" charset="0"/>
              </a:rPr>
              <a:t>JENIS</a:t>
            </a:r>
            <a:r>
              <a:rPr lang="en-ID" sz="4000" dirty="0" smtClean="0">
                <a:latin typeface="Arial Rounded MT Bold" panose="020F0704030504030204" pitchFamily="34" charset="0"/>
              </a:rPr>
              <a:t> NASIONALISME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6851" y="1468877"/>
            <a:ext cx="106420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Nasionalisme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etnis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Nasionalisme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etnis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adalah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sejenis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semangat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kebangsaan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dimana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negara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memperoleh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kebenaran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politik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dari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budaya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asal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atau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etnis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sebuah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masyarakat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Nasionalisme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budaya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Bentuk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nasionalisme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dimana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negara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memperoleh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kebenaran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politik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dari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budaya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bersama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bukannya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“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sifat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keturunan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”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seperti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warna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kulit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warna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ras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dst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Nasionalisme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kenegaraan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Variasi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nasionalisme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kewarganegaraan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selalu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digabungkan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dengan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nasionalisme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etnis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Perasaan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nasionalistik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adalah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kuat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sehingga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diberi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keutamaan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mengatasi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hak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universal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kebebasan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Nasionalisme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agama.</a:t>
            </a:r>
          </a:p>
          <a:p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Bentuk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nasionalisme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dimana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negara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memperoleh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legitimasi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politik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dari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persamaan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agama.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Nasionalisme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kewarganegaraan</a:t>
            </a:r>
            <a:endParaRPr lang="en-US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Nasionalisme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kewarganegaraan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merupakan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bentuk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dimana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negara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memperoleh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kebenaran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politik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dari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pernyataan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aktif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rakyatnya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kehendak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rakyat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atau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perwakilan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politik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26851" y="5993192"/>
            <a:ext cx="9377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Sumber</a:t>
            </a:r>
            <a:r>
              <a:rPr lang="en-US" dirty="0" smtClean="0"/>
              <a:t>: https://www.bospedia.com/2018/05/nasionalisme.html#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584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3456" y="612842"/>
            <a:ext cx="5329644" cy="862149"/>
          </a:xfrm>
        </p:spPr>
        <p:txBody>
          <a:bodyPr>
            <a:normAutofit/>
          </a:bodyPr>
          <a:lstStyle/>
          <a:p>
            <a:r>
              <a:rPr lang="en-ID" sz="2400" dirty="0" smtClean="0">
                <a:latin typeface="Arial Rounded MT Bold" panose="020F0704030504030204" pitchFamily="34" charset="0"/>
              </a:rPr>
              <a:t>TUJUAN NASIONALISME</a:t>
            </a:r>
            <a:endParaRPr lang="en-US" sz="2400" dirty="0">
              <a:latin typeface="Arial Rounded MT Bold" panose="020F07040305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0043" y="1673158"/>
            <a:ext cx="939691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Menjamin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kemauan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kekuatan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mempertahankan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masyarakat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nasional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melawan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musuh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dari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luar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sehingga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melahirkan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semangat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rerla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berkorban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Menghilangkan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ekstrimisme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(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tuntutan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berlebihan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)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dari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warga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negara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 (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individu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kelompok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Menumbuhkan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rasa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cinta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terhadap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tanah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air.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Menciptakan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hubungan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rukun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harmonis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dan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mempererat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tali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persaudaraan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US" sz="2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utuh</a:t>
            </a:r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  <a:endParaRPr lang="en-US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4868" y="4902740"/>
            <a:ext cx="9562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Sumber: https://www.bospedia.com/2018/05/nasionalisme.html#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846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1"/>
            <a:ext cx="10364451" cy="1036320"/>
          </a:xfrm>
        </p:spPr>
        <p:txBody>
          <a:bodyPr>
            <a:normAutofit/>
          </a:bodyPr>
          <a:lstStyle/>
          <a:p>
            <a:r>
              <a:rPr lang="en-ID" sz="2800" dirty="0" smtClean="0">
                <a:latin typeface="Arial Rounded MT Bold" panose="020F0704030504030204" pitchFamily="34" charset="0"/>
              </a:rPr>
              <a:t>CIRI </a:t>
            </a:r>
            <a:r>
              <a:rPr lang="en-ID" sz="2800" dirty="0" err="1" smtClean="0">
                <a:latin typeface="Arial Rounded MT Bold" panose="020F0704030504030204" pitchFamily="34" charset="0"/>
              </a:rPr>
              <a:t>CIRI</a:t>
            </a:r>
            <a:r>
              <a:rPr lang="en-ID" sz="2800" dirty="0" smtClean="0">
                <a:latin typeface="Arial Rounded MT Bold" panose="020F0704030504030204" pitchFamily="34" charset="0"/>
              </a:rPr>
              <a:t> NASIONALISME</a:t>
            </a:r>
            <a:endParaRPr lang="en-US" sz="2800" dirty="0">
              <a:latin typeface="Arial Rounded MT Bold" panose="020F07040305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3774" y="1036321"/>
            <a:ext cx="10273035" cy="5072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66174" y="1188721"/>
            <a:ext cx="102730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1.Sudah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ada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persatuan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kesatuan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bangsa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fontAlgn="base"/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2.Sifat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perjuangan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bersifat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nasional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fontAlgn="base"/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3.Tujuannya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untuk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mencapai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kemerdekaan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nantinya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ingin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mendirikan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suatu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negara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merdeka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kekuasaannya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ditangani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rakyat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fontAlgn="base"/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4.Sudah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ada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organisasi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modern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bersifat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nasional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fontAlgn="base"/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5.Mengandalkan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kekuatan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otak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(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pikiran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),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dimana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pendidikan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sangat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berperan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untuk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mencerdaskan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kehidupan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bangsa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. (Drs.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Sudiyo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, 2002 : 4)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282" y="4365895"/>
            <a:ext cx="2619375" cy="17430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27642" y="5739638"/>
            <a:ext cx="7013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Sumber</a:t>
            </a:r>
            <a:r>
              <a:rPr lang="en-US" dirty="0"/>
              <a:t>: https://www.bospedia.com/2018/05/nasionalisme.html#</a:t>
            </a:r>
          </a:p>
        </p:txBody>
      </p:sp>
    </p:spTree>
    <p:extLst>
      <p:ext uri="{BB962C8B-B14F-4D97-AF65-F5344CB8AC3E}">
        <p14:creationId xmlns:p14="http://schemas.microsoft.com/office/powerpoint/2010/main" val="100290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748937"/>
          </a:xfrm>
        </p:spPr>
        <p:txBody>
          <a:bodyPr>
            <a:noAutofit/>
          </a:bodyPr>
          <a:lstStyle/>
          <a:p>
            <a:r>
              <a:rPr lang="en-ID" sz="2800" dirty="0" smtClean="0">
                <a:latin typeface="Arial Rounded MT Bold" panose="020F0704030504030204" pitchFamily="34" charset="0"/>
              </a:rPr>
              <a:t>CONTOH SIKAP NASIONALISME</a:t>
            </a:r>
            <a:endParaRPr lang="en-US" sz="2800" dirty="0">
              <a:latin typeface="Arial Rounded MT Bold" panose="020F07040305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1733006"/>
            <a:ext cx="6518138" cy="4406537"/>
          </a:xfrm>
        </p:spPr>
        <p:txBody>
          <a:bodyPr>
            <a:noAutofit/>
          </a:bodyPr>
          <a:lstStyle/>
          <a:p>
            <a:pPr fontAlgn="base"/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1.Menjaga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ketertiban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masyarakat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dengan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mematuhi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aturan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berlaku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fontAlgn="base"/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2.Mematuhi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dan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mentaati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hukum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negara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fontAlgn="base"/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3.Bersedia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mempertahankan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dan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memajukan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negara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fontAlgn="base"/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4.Melestarikan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budaya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indonesia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fontAlgn="base"/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5.Menggunakan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produk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dalam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negeri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fontAlgn="base"/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6.Menjungjung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tinggi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nilai-nilai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persatuan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dan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kesatuan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bangsa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fontAlgn="base"/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7.Ikut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serta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dalam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upaya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pembelaan</a:t>
            </a:r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000" dirty="0" err="1">
                <a:latin typeface="Aharoni" panose="02010803020104030203" pitchFamily="2" charset="-79"/>
                <a:cs typeface="Aharoni" panose="02010803020104030203" pitchFamily="2" charset="-79"/>
              </a:rPr>
              <a:t>negara</a:t>
            </a:r>
            <a:endParaRPr lang="en-US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74812" y="6242447"/>
            <a:ext cx="6127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Sumber</a:t>
            </a:r>
            <a:r>
              <a:rPr lang="en-US" sz="1600" dirty="0"/>
              <a:t>: https://www.bospedia.com/2018/05/nasionalisme.html#</a:t>
            </a:r>
          </a:p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0476" y="4749640"/>
            <a:ext cx="347662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40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2" cy="1114697"/>
          </a:xfrm>
        </p:spPr>
        <p:txBody>
          <a:bodyPr>
            <a:normAutofit/>
          </a:bodyPr>
          <a:lstStyle/>
          <a:p>
            <a:r>
              <a:rPr lang="en-ID" sz="3200" dirty="0" smtClean="0">
                <a:latin typeface="Arial Rounded MT Bold" panose="020F0704030504030204" pitchFamily="34" charset="0"/>
              </a:rPr>
              <a:t>TOKOH-TOKOH NASIONALISME</a:t>
            </a:r>
            <a:endParaRPr lang="en-US" sz="3200" dirty="0">
              <a:latin typeface="Arial Rounded MT Bold" panose="020F07040305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298" y="432448"/>
            <a:ext cx="4328786" cy="576262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Algerian" panose="04020705040A02060702" pitchFamily="82" charset="0"/>
              </a:rPr>
              <a:t>Jendral</a:t>
            </a:r>
            <a:r>
              <a:rPr lang="en-US" dirty="0" smtClean="0">
                <a:solidFill>
                  <a:schemeClr val="tx1"/>
                </a:solidFill>
                <a:latin typeface="Algerian" panose="04020705040A02060702" pitchFamily="8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lgerian" panose="04020705040A02060702" pitchFamily="82" charset="0"/>
              </a:rPr>
              <a:t>besar</a:t>
            </a:r>
            <a:r>
              <a:rPr lang="en-US" dirty="0" smtClean="0">
                <a:solidFill>
                  <a:schemeClr val="tx1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lgerian" panose="04020705040A02060702" pitchFamily="82" charset="0"/>
              </a:rPr>
              <a:t>S</a:t>
            </a:r>
            <a:r>
              <a:rPr lang="en-US" dirty="0" err="1" smtClean="0">
                <a:solidFill>
                  <a:schemeClr val="tx1"/>
                </a:solidFill>
                <a:latin typeface="Algerian" panose="04020705040A02060702" pitchFamily="82" charset="0"/>
              </a:rPr>
              <a:t>oedirman</a:t>
            </a:r>
            <a:endParaRPr lang="en-US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057" y="1208362"/>
            <a:ext cx="2509078" cy="2509078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8869" y="442795"/>
            <a:ext cx="3291521" cy="56591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lgerian" panose="04020705040A02060702" pitchFamily="82" charset="0"/>
              </a:rPr>
              <a:t>Abdul</a:t>
            </a:r>
            <a:r>
              <a:rPr lang="en-US" sz="2800" dirty="0" smtClean="0">
                <a:solidFill>
                  <a:schemeClr val="tx1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lgerian" panose="04020705040A02060702" pitchFamily="82" charset="0"/>
              </a:rPr>
              <a:t>M</a:t>
            </a:r>
            <a:r>
              <a:rPr lang="en-US" dirty="0" err="1" smtClean="0">
                <a:solidFill>
                  <a:schemeClr val="tx1"/>
                </a:solidFill>
                <a:latin typeface="Algerian" panose="04020705040A02060702" pitchFamily="82" charset="0"/>
              </a:rPr>
              <a:t>uis</a:t>
            </a:r>
            <a:endParaRPr lang="en-US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939432" y="444435"/>
            <a:ext cx="3559722" cy="56427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lgerian" panose="04020705040A02060702" pitchFamily="82" charset="0"/>
              </a:rPr>
              <a:t>KH </a:t>
            </a:r>
            <a:r>
              <a:rPr lang="en-US" dirty="0" err="1" smtClean="0">
                <a:solidFill>
                  <a:schemeClr val="tx1"/>
                </a:solidFill>
                <a:latin typeface="Algerian" panose="04020705040A02060702" pitchFamily="82" charset="0"/>
              </a:rPr>
              <a:t>Abduraman</a:t>
            </a:r>
            <a:r>
              <a:rPr lang="en-US" dirty="0" smtClean="0">
                <a:solidFill>
                  <a:schemeClr val="tx1"/>
                </a:solidFill>
                <a:latin typeface="Algerian" panose="04020705040A02060702" pitchFamily="82" charset="0"/>
              </a:rPr>
              <a:t> Wahid</a:t>
            </a:r>
            <a:endParaRPr lang="en-US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1038" y="1152888"/>
            <a:ext cx="2047847" cy="26369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3513" y="1152888"/>
            <a:ext cx="2211559" cy="27017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32320" y="6488668"/>
            <a:ext cx="505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5"/>
              </a:rPr>
              <a:t>http://nasionalisme.id/news/tokoh_tokoh/1-0-21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41416" y="4101737"/>
            <a:ext cx="33005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dirty="0" err="1" smtClean="0">
                <a:latin typeface="Agency FB" panose="020B0503020202020204" pitchFamily="34" charset="0"/>
              </a:rPr>
              <a:t>Tanggal</a:t>
            </a:r>
            <a:r>
              <a:rPr lang="en-ID" sz="2000" dirty="0" smtClean="0">
                <a:latin typeface="Agency FB" panose="020B0503020202020204" pitchFamily="34" charset="0"/>
              </a:rPr>
              <a:t> </a:t>
            </a:r>
            <a:r>
              <a:rPr lang="en-ID" sz="2000" dirty="0" err="1" smtClean="0">
                <a:latin typeface="Agency FB" panose="020B0503020202020204" pitchFamily="34" charset="0"/>
              </a:rPr>
              <a:t>lahir</a:t>
            </a:r>
            <a:r>
              <a:rPr lang="en-ID" sz="2000" dirty="0" smtClean="0">
                <a:latin typeface="Agency FB" panose="020B0503020202020204" pitchFamily="34" charset="0"/>
              </a:rPr>
              <a:t> : 24 </a:t>
            </a:r>
            <a:r>
              <a:rPr lang="en-ID" sz="2000" dirty="0" err="1" smtClean="0">
                <a:latin typeface="Agency FB" panose="020B0503020202020204" pitchFamily="34" charset="0"/>
              </a:rPr>
              <a:t>Januari</a:t>
            </a:r>
            <a:r>
              <a:rPr lang="en-ID" sz="2000" dirty="0" smtClean="0">
                <a:latin typeface="Agency FB" panose="020B0503020202020204" pitchFamily="34" charset="0"/>
              </a:rPr>
              <a:t> 1916</a:t>
            </a:r>
          </a:p>
          <a:p>
            <a:r>
              <a:rPr lang="en-ID" sz="2000" dirty="0" err="1" smtClean="0">
                <a:latin typeface="Agency FB" panose="020B0503020202020204" pitchFamily="34" charset="0"/>
              </a:rPr>
              <a:t>Tempat</a:t>
            </a:r>
            <a:r>
              <a:rPr lang="en-ID" sz="2000" dirty="0" smtClean="0">
                <a:latin typeface="Agency FB" panose="020B0503020202020204" pitchFamily="34" charset="0"/>
              </a:rPr>
              <a:t> </a:t>
            </a:r>
            <a:r>
              <a:rPr lang="en-ID" sz="2000" dirty="0" err="1" smtClean="0">
                <a:latin typeface="Agency FB" panose="020B0503020202020204" pitchFamily="34" charset="0"/>
              </a:rPr>
              <a:t>lahir</a:t>
            </a:r>
            <a:r>
              <a:rPr lang="en-ID" sz="2000" dirty="0" smtClean="0">
                <a:latin typeface="Agency FB" panose="020B0503020202020204" pitchFamily="34" charset="0"/>
              </a:rPr>
              <a:t> : </a:t>
            </a:r>
            <a:r>
              <a:rPr lang="en-ID" sz="2000" dirty="0" err="1" smtClean="0">
                <a:latin typeface="Agency FB" panose="020B0503020202020204" pitchFamily="34" charset="0"/>
              </a:rPr>
              <a:t>Bodas</a:t>
            </a:r>
            <a:r>
              <a:rPr lang="en-ID" sz="2000" dirty="0" smtClean="0">
                <a:latin typeface="Agency FB" panose="020B0503020202020204" pitchFamily="34" charset="0"/>
              </a:rPr>
              <a:t>, </a:t>
            </a:r>
            <a:r>
              <a:rPr lang="en-ID" sz="2000" dirty="0" err="1" smtClean="0">
                <a:latin typeface="Agency FB" panose="020B0503020202020204" pitchFamily="34" charset="0"/>
              </a:rPr>
              <a:t>Karangjati</a:t>
            </a:r>
            <a:r>
              <a:rPr lang="en-ID" sz="2000" dirty="0" smtClean="0">
                <a:latin typeface="Agency FB" panose="020B0503020202020204" pitchFamily="34" charset="0"/>
              </a:rPr>
              <a:t>, </a:t>
            </a:r>
            <a:r>
              <a:rPr lang="en-ID" sz="2000" dirty="0" err="1" smtClean="0">
                <a:latin typeface="Agency FB" panose="020B0503020202020204" pitchFamily="34" charset="0"/>
              </a:rPr>
              <a:t>Purbalingga</a:t>
            </a:r>
            <a:r>
              <a:rPr lang="en-ID" sz="2000" dirty="0" smtClean="0">
                <a:latin typeface="Agency FB" panose="020B0503020202020204" pitchFamily="34" charset="0"/>
              </a:rPr>
              <a:t>, </a:t>
            </a:r>
            <a:r>
              <a:rPr lang="en-ID" sz="2000" dirty="0" err="1" smtClean="0">
                <a:latin typeface="Agency FB" panose="020B0503020202020204" pitchFamily="34" charset="0"/>
              </a:rPr>
              <a:t>Jawa</a:t>
            </a:r>
            <a:r>
              <a:rPr lang="en-ID" sz="2000" dirty="0" smtClean="0">
                <a:latin typeface="Agency FB" panose="020B0503020202020204" pitchFamily="34" charset="0"/>
              </a:rPr>
              <a:t> </a:t>
            </a:r>
            <a:r>
              <a:rPr lang="en-ID" sz="2000" dirty="0" err="1" smtClean="0">
                <a:latin typeface="Agency FB" panose="020B0503020202020204" pitchFamily="34" charset="0"/>
              </a:rPr>
              <a:t>timur</a:t>
            </a:r>
            <a:endParaRPr lang="en-ID" sz="2000" dirty="0" smtClean="0">
              <a:latin typeface="Agency FB" panose="020B0503020202020204" pitchFamily="34" charset="0"/>
            </a:endParaRPr>
          </a:p>
          <a:p>
            <a:r>
              <a:rPr lang="en-ID" sz="2000" dirty="0" err="1" smtClean="0">
                <a:latin typeface="Agency FB" panose="020B0503020202020204" pitchFamily="34" charset="0"/>
              </a:rPr>
              <a:t>Wafat</a:t>
            </a:r>
            <a:r>
              <a:rPr lang="en-ID" sz="2000" dirty="0" smtClean="0">
                <a:latin typeface="Agency FB" panose="020B0503020202020204" pitchFamily="34" charset="0"/>
              </a:rPr>
              <a:t> : 29 </a:t>
            </a:r>
            <a:r>
              <a:rPr lang="en-ID" sz="2000" dirty="0" err="1" smtClean="0">
                <a:latin typeface="Agency FB" panose="020B0503020202020204" pitchFamily="34" charset="0"/>
              </a:rPr>
              <a:t>Januari</a:t>
            </a:r>
            <a:r>
              <a:rPr lang="en-ID" sz="2000" dirty="0" smtClean="0">
                <a:latin typeface="Agency FB" panose="020B0503020202020204" pitchFamily="34" charset="0"/>
              </a:rPr>
              <a:t> 1950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60817" y="3980849"/>
            <a:ext cx="32645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gency FB" panose="020B0503020202020204" pitchFamily="34" charset="0"/>
              </a:rPr>
              <a:t>Nama: Abdul </a:t>
            </a:r>
            <a:r>
              <a:rPr lang="en-US" dirty="0" err="1">
                <a:latin typeface="Agency FB" panose="020B0503020202020204" pitchFamily="34" charset="0"/>
              </a:rPr>
              <a:t>Muis</a:t>
            </a:r>
            <a:r>
              <a:rPr lang="en-US" dirty="0">
                <a:latin typeface="Agency FB" panose="020B0503020202020204" pitchFamily="34" charset="0"/>
              </a:rPr>
              <a:t/>
            </a:r>
            <a:br>
              <a:rPr lang="en-US" dirty="0">
                <a:latin typeface="Agency FB" panose="020B0503020202020204" pitchFamily="34" charset="0"/>
              </a:rPr>
            </a:br>
            <a:r>
              <a:rPr lang="en-US" dirty="0" err="1">
                <a:latin typeface="Agency FB" panose="020B0503020202020204" pitchFamily="34" charset="0"/>
              </a:rPr>
              <a:t>Gelar</a:t>
            </a:r>
            <a:r>
              <a:rPr lang="en-US" dirty="0">
                <a:latin typeface="Agency FB" panose="020B0503020202020204" pitchFamily="34" charset="0"/>
              </a:rPr>
              <a:t>: </a:t>
            </a:r>
            <a:r>
              <a:rPr lang="en-US" dirty="0" err="1">
                <a:latin typeface="Agency FB" panose="020B0503020202020204" pitchFamily="34" charset="0"/>
              </a:rPr>
              <a:t>Pahlawan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Pergerakan</a:t>
            </a:r>
            <a:r>
              <a:rPr lang="en-US" dirty="0">
                <a:latin typeface="Agency FB" panose="020B0503020202020204" pitchFamily="34" charset="0"/>
              </a:rPr>
              <a:t> Nasional</a:t>
            </a:r>
            <a:br>
              <a:rPr lang="en-US" dirty="0">
                <a:latin typeface="Agency FB" panose="020B0503020202020204" pitchFamily="34" charset="0"/>
              </a:rPr>
            </a:br>
            <a:r>
              <a:rPr lang="en-US" dirty="0" err="1">
                <a:latin typeface="Agency FB" panose="020B0503020202020204" pitchFamily="34" charset="0"/>
              </a:rPr>
              <a:t>Dasar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Hukum</a:t>
            </a:r>
            <a:r>
              <a:rPr lang="en-US" dirty="0">
                <a:latin typeface="Agency FB" panose="020B0503020202020204" pitchFamily="34" charset="0"/>
              </a:rPr>
              <a:t>: </a:t>
            </a:r>
            <a:r>
              <a:rPr lang="en-US" dirty="0" err="1">
                <a:latin typeface="Agency FB" panose="020B0503020202020204" pitchFamily="34" charset="0"/>
              </a:rPr>
              <a:t>Kepres</a:t>
            </a:r>
            <a:r>
              <a:rPr lang="en-US" dirty="0">
                <a:latin typeface="Agency FB" panose="020B0503020202020204" pitchFamily="34" charset="0"/>
              </a:rPr>
              <a:t> No.218 </a:t>
            </a:r>
            <a:r>
              <a:rPr lang="en-US" dirty="0" err="1">
                <a:latin typeface="Agency FB" panose="020B0503020202020204" pitchFamily="34" charset="0"/>
              </a:rPr>
              <a:t>Tahun</a:t>
            </a:r>
            <a:r>
              <a:rPr lang="en-US" dirty="0">
                <a:latin typeface="Agency FB" panose="020B0503020202020204" pitchFamily="34" charset="0"/>
              </a:rPr>
              <a:t> 1959, </a:t>
            </a:r>
            <a:r>
              <a:rPr lang="en-US" dirty="0" err="1">
                <a:latin typeface="Agency FB" panose="020B0503020202020204" pitchFamily="34" charset="0"/>
              </a:rPr>
              <a:t>tanggal</a:t>
            </a:r>
            <a:r>
              <a:rPr lang="en-US" dirty="0">
                <a:latin typeface="Agency FB" panose="020B0503020202020204" pitchFamily="34" charset="0"/>
              </a:rPr>
              <a:t> 30 </a:t>
            </a:r>
            <a:r>
              <a:rPr lang="en-US" dirty="0" err="1">
                <a:latin typeface="Agency FB" panose="020B0503020202020204" pitchFamily="34" charset="0"/>
              </a:rPr>
              <a:t>Agustus</a:t>
            </a:r>
            <a:r>
              <a:rPr lang="en-US" dirty="0">
                <a:latin typeface="Agency FB" panose="020B0503020202020204" pitchFamily="34" charset="0"/>
              </a:rPr>
              <a:t> 1959</a:t>
            </a:r>
            <a:br>
              <a:rPr lang="en-US" dirty="0">
                <a:latin typeface="Agency FB" panose="020B0503020202020204" pitchFamily="34" charset="0"/>
              </a:rPr>
            </a:br>
            <a:r>
              <a:rPr lang="en-US" dirty="0" err="1">
                <a:latin typeface="Agency FB" panose="020B0503020202020204" pitchFamily="34" charset="0"/>
              </a:rPr>
              <a:t>Lahir</a:t>
            </a:r>
            <a:r>
              <a:rPr lang="en-US" dirty="0">
                <a:latin typeface="Agency FB" panose="020B0503020202020204" pitchFamily="34" charset="0"/>
              </a:rPr>
              <a:t>: </a:t>
            </a:r>
            <a:r>
              <a:rPr lang="en-US" dirty="0" err="1">
                <a:latin typeface="Agency FB" panose="020B0503020202020204" pitchFamily="34" charset="0"/>
              </a:rPr>
              <a:t>Kampung</a:t>
            </a:r>
            <a:r>
              <a:rPr lang="en-US" dirty="0">
                <a:latin typeface="Agency FB" panose="020B0503020202020204" pitchFamily="34" charset="0"/>
              </a:rPr>
              <a:t> Sungai </a:t>
            </a:r>
            <a:r>
              <a:rPr lang="en-US" dirty="0" err="1">
                <a:latin typeface="Agency FB" panose="020B0503020202020204" pitchFamily="34" charset="0"/>
              </a:rPr>
              <a:t>Puar</a:t>
            </a:r>
            <a:r>
              <a:rPr lang="en-US" dirty="0">
                <a:latin typeface="Agency FB" panose="020B0503020202020204" pitchFamily="34" charset="0"/>
              </a:rPr>
              <a:t>, </a:t>
            </a:r>
            <a:r>
              <a:rPr lang="en-US" dirty="0" err="1">
                <a:latin typeface="Agency FB" panose="020B0503020202020204" pitchFamily="34" charset="0"/>
              </a:rPr>
              <a:t>dekat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Bukittinggi</a:t>
            </a:r>
            <a:r>
              <a:rPr lang="en-US" dirty="0">
                <a:latin typeface="Agency FB" panose="020B0503020202020204" pitchFamily="34" charset="0"/>
              </a:rPr>
              <a:t>, 3 </a:t>
            </a:r>
            <a:r>
              <a:rPr lang="en-US" dirty="0" err="1">
                <a:latin typeface="Agency FB" panose="020B0503020202020204" pitchFamily="34" charset="0"/>
              </a:rPr>
              <a:t>Juli</a:t>
            </a:r>
            <a:r>
              <a:rPr lang="en-US" dirty="0">
                <a:latin typeface="Agency FB" panose="020B0503020202020204" pitchFamily="34" charset="0"/>
              </a:rPr>
              <a:t> 1883</a:t>
            </a:r>
            <a:br>
              <a:rPr lang="en-US" dirty="0">
                <a:latin typeface="Agency FB" panose="020B0503020202020204" pitchFamily="34" charset="0"/>
              </a:rPr>
            </a:br>
            <a:r>
              <a:rPr lang="en-US" dirty="0" err="1">
                <a:latin typeface="Agency FB" panose="020B0503020202020204" pitchFamily="34" charset="0"/>
              </a:rPr>
              <a:t>Wafat</a:t>
            </a:r>
            <a:r>
              <a:rPr lang="en-US" dirty="0">
                <a:latin typeface="Agency FB" panose="020B0503020202020204" pitchFamily="34" charset="0"/>
              </a:rPr>
              <a:t>: Bandung, 17 </a:t>
            </a:r>
            <a:r>
              <a:rPr lang="en-US" dirty="0" err="1">
                <a:latin typeface="Agency FB" panose="020B0503020202020204" pitchFamily="34" charset="0"/>
              </a:rPr>
              <a:t>Juni</a:t>
            </a:r>
            <a:r>
              <a:rPr lang="en-US" dirty="0">
                <a:latin typeface="Agency FB" panose="020B0503020202020204" pitchFamily="34" charset="0"/>
              </a:rPr>
              <a:t> 1959</a:t>
            </a:r>
            <a:br>
              <a:rPr lang="en-US" dirty="0">
                <a:latin typeface="Agency FB" panose="020B0503020202020204" pitchFamily="34" charset="0"/>
              </a:rPr>
            </a:br>
            <a:r>
              <a:rPr lang="en-US" dirty="0" err="1">
                <a:latin typeface="Agency FB" panose="020B0503020202020204" pitchFamily="34" charset="0"/>
              </a:rPr>
              <a:t>Makam</a:t>
            </a:r>
            <a:r>
              <a:rPr lang="en-US" dirty="0">
                <a:latin typeface="Agency FB" panose="020B0503020202020204" pitchFamily="34" charset="0"/>
              </a:rPr>
              <a:t>: Bandung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56023" y="4101737"/>
            <a:ext cx="34398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dirty="0" err="1" smtClean="0">
                <a:latin typeface="Agency FB" panose="020B0503020202020204" pitchFamily="34" charset="0"/>
              </a:rPr>
              <a:t>Tanggal</a:t>
            </a:r>
            <a:r>
              <a:rPr lang="en-ID" dirty="0" smtClean="0">
                <a:latin typeface="Agency FB" panose="020B0503020202020204" pitchFamily="34" charset="0"/>
              </a:rPr>
              <a:t> </a:t>
            </a:r>
            <a:r>
              <a:rPr lang="en-ID" dirty="0" err="1" smtClean="0">
                <a:latin typeface="Agency FB" panose="020B0503020202020204" pitchFamily="34" charset="0"/>
              </a:rPr>
              <a:t>lahir</a:t>
            </a:r>
            <a:r>
              <a:rPr lang="en-ID" dirty="0" smtClean="0">
                <a:latin typeface="Agency FB" panose="020B0503020202020204" pitchFamily="34" charset="0"/>
              </a:rPr>
              <a:t> : 7 September 1940</a:t>
            </a:r>
          </a:p>
          <a:p>
            <a:r>
              <a:rPr lang="en-ID" dirty="0" err="1" smtClean="0">
                <a:latin typeface="Agency FB" panose="020B0503020202020204" pitchFamily="34" charset="0"/>
              </a:rPr>
              <a:t>Tempat</a:t>
            </a:r>
            <a:r>
              <a:rPr lang="en-ID" dirty="0" smtClean="0">
                <a:latin typeface="Agency FB" panose="020B0503020202020204" pitchFamily="34" charset="0"/>
              </a:rPr>
              <a:t> </a:t>
            </a:r>
            <a:r>
              <a:rPr lang="en-ID" dirty="0" err="1" smtClean="0">
                <a:latin typeface="Agency FB" panose="020B0503020202020204" pitchFamily="34" charset="0"/>
              </a:rPr>
              <a:t>lahir</a:t>
            </a:r>
            <a:r>
              <a:rPr lang="en-ID" dirty="0" smtClean="0">
                <a:latin typeface="Agency FB" panose="020B0503020202020204" pitchFamily="34" charset="0"/>
              </a:rPr>
              <a:t> : </a:t>
            </a:r>
            <a:r>
              <a:rPr lang="en-ID" dirty="0" err="1" smtClean="0">
                <a:latin typeface="Agency FB" panose="020B0503020202020204" pitchFamily="34" charset="0"/>
              </a:rPr>
              <a:t>denanyar</a:t>
            </a:r>
            <a:r>
              <a:rPr lang="en-ID" dirty="0" smtClean="0">
                <a:latin typeface="Agency FB" panose="020B0503020202020204" pitchFamily="34" charset="0"/>
              </a:rPr>
              <a:t>, </a:t>
            </a:r>
            <a:r>
              <a:rPr lang="en-ID" dirty="0" err="1" smtClean="0">
                <a:latin typeface="Agency FB" panose="020B0503020202020204" pitchFamily="34" charset="0"/>
              </a:rPr>
              <a:t>Jombang</a:t>
            </a:r>
            <a:r>
              <a:rPr lang="en-ID" dirty="0" smtClean="0">
                <a:latin typeface="Agency FB" panose="020B0503020202020204" pitchFamily="34" charset="0"/>
              </a:rPr>
              <a:t> –</a:t>
            </a:r>
            <a:r>
              <a:rPr lang="en-ID" dirty="0" err="1" smtClean="0">
                <a:latin typeface="Agency FB" panose="020B0503020202020204" pitchFamily="34" charset="0"/>
              </a:rPr>
              <a:t>jawa</a:t>
            </a:r>
            <a:r>
              <a:rPr lang="en-ID" dirty="0" smtClean="0">
                <a:latin typeface="Agency FB" panose="020B0503020202020204" pitchFamily="34" charset="0"/>
              </a:rPr>
              <a:t> </a:t>
            </a:r>
            <a:r>
              <a:rPr lang="en-ID" dirty="0" err="1" smtClean="0">
                <a:latin typeface="Agency FB" panose="020B0503020202020204" pitchFamily="34" charset="0"/>
              </a:rPr>
              <a:t>timur</a:t>
            </a:r>
            <a:endParaRPr lang="en-ID" dirty="0" smtClean="0">
              <a:latin typeface="Agency FB" panose="020B0503020202020204" pitchFamily="34" charset="0"/>
            </a:endParaRPr>
          </a:p>
          <a:p>
            <a:r>
              <a:rPr lang="en-ID" dirty="0" err="1" smtClean="0">
                <a:latin typeface="Agency FB" panose="020B0503020202020204" pitchFamily="34" charset="0"/>
              </a:rPr>
              <a:t>Informasi</a:t>
            </a:r>
            <a:r>
              <a:rPr lang="en-ID" dirty="0" smtClean="0">
                <a:latin typeface="Agency FB" panose="020B0503020202020204" pitchFamily="34" charset="0"/>
              </a:rPr>
              <a:t> lain : </a:t>
            </a:r>
            <a:r>
              <a:rPr lang="en-ID" dirty="0" err="1" smtClean="0">
                <a:latin typeface="Agency FB" panose="020B0503020202020204" pitchFamily="34" charset="0"/>
              </a:rPr>
              <a:t>menjadi</a:t>
            </a:r>
            <a:r>
              <a:rPr lang="en-ID" dirty="0" smtClean="0">
                <a:latin typeface="Agency FB" panose="020B0503020202020204" pitchFamily="34" charset="0"/>
              </a:rPr>
              <a:t> </a:t>
            </a:r>
            <a:r>
              <a:rPr lang="en-ID" dirty="0" err="1" smtClean="0">
                <a:latin typeface="Agency FB" panose="020B0503020202020204" pitchFamily="34" charset="0"/>
              </a:rPr>
              <a:t>presiden</a:t>
            </a:r>
            <a:r>
              <a:rPr lang="en-ID" dirty="0" smtClean="0">
                <a:latin typeface="Agency FB" panose="020B0503020202020204" pitchFamily="34" charset="0"/>
              </a:rPr>
              <a:t> RI ke-4, </a:t>
            </a:r>
            <a:r>
              <a:rPr lang="en-ID" dirty="0" err="1" smtClean="0">
                <a:latin typeface="Agency FB" panose="020B0503020202020204" pitchFamily="34" charset="0"/>
              </a:rPr>
              <a:t>mendapat</a:t>
            </a:r>
            <a:r>
              <a:rPr lang="en-ID" dirty="0" smtClean="0">
                <a:latin typeface="Agency FB" panose="020B0503020202020204" pitchFamily="34" charset="0"/>
              </a:rPr>
              <a:t> </a:t>
            </a:r>
            <a:r>
              <a:rPr lang="en-ID" dirty="0" err="1" smtClean="0">
                <a:latin typeface="Agency FB" panose="020B0503020202020204" pitchFamily="34" charset="0"/>
              </a:rPr>
              <a:t>gelar</a:t>
            </a:r>
            <a:r>
              <a:rPr lang="en-ID" dirty="0" smtClean="0">
                <a:latin typeface="Agency FB" panose="020B0503020202020204" pitchFamily="34" charset="0"/>
              </a:rPr>
              <a:t> doctor </a:t>
            </a:r>
            <a:r>
              <a:rPr lang="en-ID" dirty="0" err="1" smtClean="0">
                <a:latin typeface="Agency FB" panose="020B0503020202020204" pitchFamily="34" charset="0"/>
              </a:rPr>
              <a:t>kehormatan</a:t>
            </a:r>
            <a:r>
              <a:rPr lang="en-ID" dirty="0" smtClean="0">
                <a:latin typeface="Agency FB" panose="020B0503020202020204" pitchFamily="34" charset="0"/>
              </a:rPr>
              <a:t> </a:t>
            </a:r>
            <a:r>
              <a:rPr lang="en-ID" dirty="0" err="1" smtClean="0">
                <a:latin typeface="Agency FB" panose="020B0503020202020204" pitchFamily="34" charset="0"/>
              </a:rPr>
              <a:t>dari</a:t>
            </a:r>
            <a:r>
              <a:rPr lang="en-ID" dirty="0" smtClean="0">
                <a:latin typeface="Agency FB" panose="020B0503020202020204" pitchFamily="34" charset="0"/>
              </a:rPr>
              <a:t> </a:t>
            </a:r>
            <a:r>
              <a:rPr lang="en-ID" dirty="0" err="1" smtClean="0">
                <a:latin typeface="Agency FB" panose="020B0503020202020204" pitchFamily="34" charset="0"/>
              </a:rPr>
              <a:t>berbagai</a:t>
            </a:r>
            <a:r>
              <a:rPr lang="en-ID" dirty="0" smtClean="0">
                <a:latin typeface="Agency FB" panose="020B0503020202020204" pitchFamily="34" charset="0"/>
              </a:rPr>
              <a:t> </a:t>
            </a:r>
            <a:r>
              <a:rPr lang="en-ID" dirty="0" err="1" smtClean="0">
                <a:latin typeface="Agency FB" panose="020B0503020202020204" pitchFamily="34" charset="0"/>
              </a:rPr>
              <a:t>tempat</a:t>
            </a:r>
            <a:r>
              <a:rPr lang="en-ID" dirty="0" smtClean="0">
                <a:latin typeface="Agency FB" panose="020B0503020202020204" pitchFamily="34" charset="0"/>
              </a:rPr>
              <a:t>.</a:t>
            </a:r>
            <a:endParaRPr lang="en-US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43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0"/>
            <a:ext cx="10351752" cy="1071154"/>
          </a:xfrm>
        </p:spPr>
        <p:txBody>
          <a:bodyPr>
            <a:normAutofit/>
          </a:bodyPr>
          <a:lstStyle/>
          <a:p>
            <a:r>
              <a:rPr lang="en-ID" sz="3200" dirty="0" smtClean="0">
                <a:latin typeface="Arial Rounded MT Bold" panose="020F0704030504030204" pitchFamily="34" charset="0"/>
              </a:rPr>
              <a:t>SEJARAH NASIONALISME</a:t>
            </a:r>
            <a:endParaRPr lang="en-US" sz="3200" dirty="0">
              <a:latin typeface="Arial Rounded MT Bold" panose="020F07040305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1271451"/>
            <a:ext cx="10351752" cy="4833258"/>
          </a:xfrm>
        </p:spPr>
        <p:txBody>
          <a:bodyPr/>
          <a:lstStyle/>
          <a:p>
            <a:r>
              <a:rPr lang="en-US" dirty="0" err="1">
                <a:latin typeface="Arial Black" panose="020B0A04020102020204" pitchFamily="34" charset="0"/>
              </a:rPr>
              <a:t>Sejarah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nasionalisme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dimulai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pada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abad</a:t>
            </a:r>
            <a:r>
              <a:rPr lang="en-US" dirty="0">
                <a:latin typeface="Arial Black" panose="020B0A04020102020204" pitchFamily="34" charset="0"/>
              </a:rPr>
              <a:t> ke-18 </a:t>
            </a:r>
            <a:r>
              <a:rPr lang="en-US" dirty="0" err="1">
                <a:latin typeface="Arial Black" panose="020B0A04020102020204" pitchFamily="34" charset="0"/>
              </a:rPr>
              <a:t>dimana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saat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itu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suasana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liberalisme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merebak</a:t>
            </a:r>
            <a:r>
              <a:rPr lang="en-US" dirty="0">
                <a:latin typeface="Arial Black" panose="020B0A04020102020204" pitchFamily="34" charset="0"/>
              </a:rPr>
              <a:t> di </a:t>
            </a:r>
            <a:r>
              <a:rPr lang="en-US" dirty="0" err="1">
                <a:latin typeface="Arial Black" panose="020B0A04020102020204" pitchFamily="34" charset="0"/>
              </a:rPr>
              <a:t>bangsa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eropa</a:t>
            </a:r>
            <a:r>
              <a:rPr lang="en-US" dirty="0">
                <a:latin typeface="Arial Black" panose="020B0A04020102020204" pitchFamily="34" charset="0"/>
              </a:rPr>
              <a:t>. Ada </a:t>
            </a:r>
            <a:r>
              <a:rPr lang="en-US" dirty="0" err="1">
                <a:latin typeface="Arial Black" panose="020B0A04020102020204" pitchFamily="34" charset="0"/>
              </a:rPr>
              <a:t>kecenderungan</a:t>
            </a:r>
            <a:r>
              <a:rPr lang="en-US" dirty="0">
                <a:latin typeface="Arial Black" panose="020B0A04020102020204" pitchFamily="34" charset="0"/>
              </a:rPr>
              <a:t>/ </a:t>
            </a:r>
            <a:r>
              <a:rPr lang="en-US" dirty="0" err="1">
                <a:latin typeface="Arial Black" panose="020B0A04020102020204" pitchFamily="34" charset="0"/>
              </a:rPr>
              <a:t>dorongan</a:t>
            </a:r>
            <a:r>
              <a:rPr lang="en-US" dirty="0">
                <a:latin typeface="Arial Black" panose="020B0A04020102020204" pitchFamily="34" charset="0"/>
              </a:rPr>
              <a:t> di </a:t>
            </a:r>
            <a:r>
              <a:rPr lang="en-US" dirty="0" err="1">
                <a:latin typeface="Arial Black" panose="020B0A04020102020204" pitchFamily="34" charset="0"/>
              </a:rPr>
              <a:t>bangsa-bangsa</a:t>
            </a:r>
            <a:r>
              <a:rPr lang="en-US" dirty="0">
                <a:latin typeface="Arial Black" panose="020B0A04020102020204" pitchFamily="34" charset="0"/>
              </a:rPr>
              <a:t> lain </a:t>
            </a:r>
            <a:r>
              <a:rPr lang="en-US" dirty="0" err="1">
                <a:latin typeface="Arial Black" panose="020B0A04020102020204" pitchFamily="34" charset="0"/>
              </a:rPr>
              <a:t>untuk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melakukan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adanya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kesamaan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derajat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dengan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bangsa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Inggris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dan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Perancis</a:t>
            </a:r>
            <a:r>
              <a:rPr lang="en-US" dirty="0">
                <a:latin typeface="Arial Black" panose="020B0A04020102020204" pitchFamily="34" charset="0"/>
              </a:rPr>
              <a:t> yang </a:t>
            </a:r>
            <a:r>
              <a:rPr lang="en-US" dirty="0" err="1">
                <a:latin typeface="Arial Black" panose="020B0A04020102020204" pitchFamily="34" charset="0"/>
              </a:rPr>
              <a:t>memang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pada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saat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itu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merupakan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bangsa</a:t>
            </a:r>
            <a:r>
              <a:rPr lang="en-US" dirty="0">
                <a:latin typeface="Arial Black" panose="020B0A04020102020204" pitchFamily="34" charset="0"/>
              </a:rPr>
              <a:t> paling </a:t>
            </a:r>
            <a:r>
              <a:rPr lang="en-US" dirty="0" err="1">
                <a:latin typeface="Arial Black" panose="020B0A04020102020204" pitchFamily="34" charset="0"/>
              </a:rPr>
              <a:t>maju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pada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zamannya</a:t>
            </a:r>
            <a:r>
              <a:rPr lang="en-US" dirty="0">
                <a:latin typeface="Arial Black" panose="020B0A04020102020204" pitchFamily="34" charset="0"/>
              </a:rPr>
              <a:t>. </a:t>
            </a:r>
            <a:r>
              <a:rPr lang="en-US" dirty="0" err="1">
                <a:latin typeface="Arial Black" panose="020B0A04020102020204" pitchFamily="34" charset="0"/>
              </a:rPr>
              <a:t>Bangsa</a:t>
            </a:r>
            <a:r>
              <a:rPr lang="en-US" dirty="0">
                <a:latin typeface="Arial Black" panose="020B0A04020102020204" pitchFamily="34" charset="0"/>
              </a:rPr>
              <a:t> lain, </a:t>
            </a:r>
            <a:r>
              <a:rPr lang="en-US" dirty="0" err="1">
                <a:latin typeface="Arial Black" panose="020B0A04020102020204" pitchFamily="34" charset="0"/>
              </a:rPr>
              <a:t>misalnya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seperti</a:t>
            </a:r>
            <a:r>
              <a:rPr lang="en-US" dirty="0">
                <a:latin typeface="Arial Black" panose="020B0A04020102020204" pitchFamily="34" charset="0"/>
              </a:rPr>
              <a:t> Italia, </a:t>
            </a:r>
            <a:r>
              <a:rPr lang="en-US" dirty="0" err="1">
                <a:latin typeface="Arial Black" panose="020B0A04020102020204" pitchFamily="34" charset="0"/>
              </a:rPr>
              <a:t>mereka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merasa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sama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dalam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hal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budaya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namun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secara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politik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mereka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tidak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begitu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berarti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karena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terpecah-belah</a:t>
            </a:r>
            <a:r>
              <a:rPr lang="en-US" dirty="0">
                <a:latin typeface="Arial Black" panose="020B0A04020102020204" pitchFamily="34" charset="0"/>
              </a:rPr>
              <a:t>. </a:t>
            </a:r>
            <a:r>
              <a:rPr lang="en-US" dirty="0" err="1">
                <a:latin typeface="Arial Black" panose="020B0A04020102020204" pitchFamily="34" charset="0"/>
              </a:rPr>
              <a:t>Darisinilah</a:t>
            </a:r>
            <a:r>
              <a:rPr lang="en-US" dirty="0">
                <a:latin typeface="Arial Black" panose="020B0A04020102020204" pitchFamily="34" charset="0"/>
              </a:rPr>
              <a:t> (</a:t>
            </a:r>
            <a:r>
              <a:rPr lang="en-US" dirty="0" err="1">
                <a:latin typeface="Arial Black" panose="020B0A04020102020204" pitchFamily="34" charset="0"/>
              </a:rPr>
              <a:t>pada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abad</a:t>
            </a:r>
            <a:r>
              <a:rPr lang="en-US" dirty="0">
                <a:latin typeface="Arial Black" panose="020B0A04020102020204" pitchFamily="34" charset="0"/>
              </a:rPr>
              <a:t> 19) rasa </a:t>
            </a:r>
            <a:r>
              <a:rPr lang="en-US" dirty="0" err="1">
                <a:latin typeface="Arial Black" panose="020B0A04020102020204" pitchFamily="34" charset="0"/>
              </a:rPr>
              <a:t>nasionalisme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dikobarkan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dalam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jiwa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masyarakatnya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untuk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menunjukan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identitas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bangsa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sebagai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negara</a:t>
            </a:r>
            <a:r>
              <a:rPr lang="en-US" dirty="0">
                <a:latin typeface="Arial Black" panose="020B0A04020102020204" pitchFamily="34" charset="0"/>
              </a:rPr>
              <a:t> yang </a:t>
            </a:r>
            <a:r>
              <a:rPr lang="en-US" dirty="0" err="1">
                <a:latin typeface="Arial Black" panose="020B0A04020102020204" pitchFamily="34" charset="0"/>
              </a:rPr>
              <a:t>bersatu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dan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merdeka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3774" y="6104709"/>
            <a:ext cx="7410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2"/>
              </a:rPr>
              <a:t>https://www.siswapedia.com/sejarah-nasionalisme/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089" y="4797641"/>
            <a:ext cx="272415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59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0257" y="550278"/>
            <a:ext cx="9612971" cy="958051"/>
          </a:xfrm>
        </p:spPr>
        <p:txBody>
          <a:bodyPr>
            <a:normAutofit/>
          </a:bodyPr>
          <a:lstStyle/>
          <a:p>
            <a:pPr algn="ctr"/>
            <a:r>
              <a:rPr lang="en-ID" sz="4800" dirty="0" smtClean="0">
                <a:latin typeface="Algerian" panose="04020705040A02060702" pitchFamily="82" charset="0"/>
              </a:rPr>
              <a:t>AKHIR DARI PRESENTASI!</a:t>
            </a:r>
            <a:endParaRPr lang="en-US" sz="4800" dirty="0">
              <a:latin typeface="Algerian" panose="04020705040A02060702" pitchFamily="8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688" y="1502509"/>
            <a:ext cx="10972799" cy="1143324"/>
          </a:xfrm>
        </p:spPr>
        <p:txBody>
          <a:bodyPr>
            <a:normAutofit/>
          </a:bodyPr>
          <a:lstStyle/>
          <a:p>
            <a:r>
              <a:rPr lang="en-ID" sz="2000" dirty="0" err="1" smtClean="0">
                <a:latin typeface="Agency FB" panose="020B0503020202020204" pitchFamily="34" charset="0"/>
              </a:rPr>
              <a:t>Sekian</a:t>
            </a:r>
            <a:r>
              <a:rPr lang="en-ID" sz="2000" dirty="0" smtClean="0">
                <a:latin typeface="Agency FB" panose="020B0503020202020204" pitchFamily="34" charset="0"/>
              </a:rPr>
              <a:t> </a:t>
            </a:r>
            <a:r>
              <a:rPr lang="en-ID" sz="2000" dirty="0" err="1" smtClean="0">
                <a:latin typeface="Agency FB" panose="020B0503020202020204" pitchFamily="34" charset="0"/>
              </a:rPr>
              <a:t>rangkuman</a:t>
            </a:r>
            <a:r>
              <a:rPr lang="en-ID" sz="2000" dirty="0" smtClean="0">
                <a:latin typeface="Agency FB" panose="020B0503020202020204" pitchFamily="34" charset="0"/>
              </a:rPr>
              <a:t> </a:t>
            </a:r>
            <a:r>
              <a:rPr lang="en-ID" sz="2000" dirty="0" err="1" smtClean="0">
                <a:latin typeface="Agency FB" panose="020B0503020202020204" pitchFamily="34" charset="0"/>
              </a:rPr>
              <a:t>mengenai</a:t>
            </a:r>
            <a:r>
              <a:rPr lang="en-ID" sz="2000" dirty="0" smtClean="0">
                <a:latin typeface="Agency FB" panose="020B0503020202020204" pitchFamily="34" charset="0"/>
              </a:rPr>
              <a:t> </a:t>
            </a:r>
            <a:r>
              <a:rPr lang="en-ID" sz="2000" dirty="0" err="1" smtClean="0">
                <a:latin typeface="Agency FB" panose="020B0503020202020204" pitchFamily="34" charset="0"/>
              </a:rPr>
              <a:t>informasi-informasi</a:t>
            </a:r>
            <a:r>
              <a:rPr lang="en-ID" sz="2000" dirty="0" smtClean="0">
                <a:latin typeface="Agency FB" panose="020B0503020202020204" pitchFamily="34" charset="0"/>
              </a:rPr>
              <a:t> </a:t>
            </a:r>
            <a:r>
              <a:rPr lang="en-ID" sz="2000" dirty="0" err="1" smtClean="0">
                <a:latin typeface="Agency FB" panose="020B0503020202020204" pitchFamily="34" charset="0"/>
              </a:rPr>
              <a:t>tentang</a:t>
            </a:r>
            <a:r>
              <a:rPr lang="en-ID" sz="2000" dirty="0" smtClean="0">
                <a:latin typeface="Agency FB" panose="020B0503020202020204" pitchFamily="34" charset="0"/>
              </a:rPr>
              <a:t> </a:t>
            </a:r>
            <a:r>
              <a:rPr lang="en-ID" sz="2000" dirty="0" err="1" smtClean="0">
                <a:latin typeface="Agency FB" panose="020B0503020202020204" pitchFamily="34" charset="0"/>
              </a:rPr>
              <a:t>nasionalisme</a:t>
            </a:r>
            <a:r>
              <a:rPr lang="en-ID" sz="2000" dirty="0" smtClean="0">
                <a:latin typeface="Agency FB" panose="020B0503020202020204" pitchFamily="34" charset="0"/>
              </a:rPr>
              <a:t> yang kami </a:t>
            </a:r>
            <a:r>
              <a:rPr lang="en-ID" sz="2000" dirty="0" err="1" smtClean="0">
                <a:latin typeface="Agency FB" panose="020B0503020202020204" pitchFamily="34" charset="0"/>
              </a:rPr>
              <a:t>ketahui</a:t>
            </a:r>
            <a:r>
              <a:rPr lang="en-ID" sz="2000" dirty="0" smtClean="0">
                <a:latin typeface="Agency FB" panose="020B0503020202020204" pitchFamily="34" charset="0"/>
              </a:rPr>
              <a:t>. </a:t>
            </a:r>
            <a:r>
              <a:rPr lang="en-ID" sz="2000" dirty="0" err="1" smtClean="0">
                <a:latin typeface="Agency FB" panose="020B0503020202020204" pitchFamily="34" charset="0"/>
              </a:rPr>
              <a:t>Terima</a:t>
            </a:r>
            <a:r>
              <a:rPr lang="en-ID" sz="2000" dirty="0" smtClean="0">
                <a:latin typeface="Agency FB" panose="020B0503020202020204" pitchFamily="34" charset="0"/>
              </a:rPr>
              <a:t> </a:t>
            </a:r>
            <a:r>
              <a:rPr lang="en-ID" sz="2000" dirty="0" err="1" smtClean="0">
                <a:latin typeface="Agency FB" panose="020B0503020202020204" pitchFamily="34" charset="0"/>
              </a:rPr>
              <a:t>kasih</a:t>
            </a:r>
            <a:r>
              <a:rPr lang="en-ID" sz="2000" dirty="0" smtClean="0">
                <a:latin typeface="Agency FB" panose="020B0503020202020204" pitchFamily="34" charset="0"/>
              </a:rPr>
              <a:t> </a:t>
            </a:r>
            <a:r>
              <a:rPr lang="en-ID" sz="2000" dirty="0" err="1" smtClean="0">
                <a:latin typeface="Agency FB" panose="020B0503020202020204" pitchFamily="34" charset="0"/>
              </a:rPr>
              <a:t>telah</a:t>
            </a:r>
            <a:r>
              <a:rPr lang="en-ID" sz="2000" dirty="0" smtClean="0">
                <a:latin typeface="Agency FB" panose="020B0503020202020204" pitchFamily="34" charset="0"/>
              </a:rPr>
              <a:t> </a:t>
            </a:r>
            <a:r>
              <a:rPr lang="en-ID" sz="2000" dirty="0" err="1" smtClean="0">
                <a:latin typeface="Agency FB" panose="020B0503020202020204" pitchFamily="34" charset="0"/>
              </a:rPr>
              <a:t>mendengarkan</a:t>
            </a:r>
            <a:r>
              <a:rPr lang="en-ID" sz="2000" dirty="0" smtClean="0">
                <a:latin typeface="Agency FB" panose="020B0503020202020204" pitchFamily="34" charset="0"/>
              </a:rPr>
              <a:t>!</a:t>
            </a:r>
            <a:endParaRPr lang="en-US" sz="2000" dirty="0">
              <a:latin typeface="Agency FB" panose="020B0503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308" y="3354565"/>
            <a:ext cx="3028950" cy="15144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61506" y="2542169"/>
            <a:ext cx="817047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Arial Black" panose="020B0A04020102020204" pitchFamily="34" charset="0"/>
              </a:rPr>
              <a:t>APA ITU NASIONALISME?</a:t>
            </a:r>
            <a:endParaRPr lang="en-US" sz="24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  <a:latin typeface="Arial Black" panose="020B0A040201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 rot="1653202">
            <a:off x="1466396" y="5068221"/>
            <a:ext cx="37805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SEJARAHNYA??</a:t>
            </a:r>
            <a:endParaRPr lang="en-US" sz="32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2539" y="5159678"/>
            <a:ext cx="44261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SIKAP PENERAPAN??</a:t>
            </a:r>
            <a:endParaRPr lang="en-US" sz="28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169258" y="3480051"/>
            <a:ext cx="141739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?</a:t>
            </a:r>
            <a:endParaRPr lang="en-US" sz="9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96864" y="2823163"/>
            <a:ext cx="18723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9600" b="1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77A2BB"/>
                  </a:outerShdw>
                </a:effectLst>
              </a:rPr>
              <a:t>?</a:t>
            </a:r>
            <a:endParaRPr lang="en-US" sz="9600" b="1" dirty="0">
              <a:ln w="13462">
                <a:solidFill>
                  <a:prstClr val="black"/>
                </a:solidFill>
                <a:prstDash val="solid"/>
              </a:ln>
              <a:solidFill>
                <a:prstClr val="white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77A2BB"/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16056" y="3480051"/>
            <a:ext cx="14630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9600" b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77A2BB"/>
                  </a:outerShdw>
                </a:effectLst>
              </a:rPr>
              <a:t>?</a:t>
            </a:r>
            <a:endParaRPr lang="en-US" sz="9600" b="1" dirty="0">
              <a:ln w="13462">
                <a:solidFill>
                  <a:prstClr val="black"/>
                </a:solidFill>
                <a:prstDash val="solid"/>
              </a:ln>
              <a:solidFill>
                <a:prstClr val="white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77A2BB"/>
                </a:outerShdw>
              </a:effectLst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296" y="2548917"/>
            <a:ext cx="2001882" cy="132733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1433" y="4748668"/>
            <a:ext cx="21597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9600" b="1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77A2BB"/>
                  </a:outerShdw>
                </a:effectLst>
              </a:rPr>
              <a:t>?</a:t>
            </a:r>
            <a:endParaRPr lang="en-US" sz="9600" b="1" dirty="0">
              <a:ln w="13462">
                <a:solidFill>
                  <a:prstClr val="black"/>
                </a:solidFill>
                <a:prstDash val="solid"/>
              </a:ln>
              <a:solidFill>
                <a:prstClr val="white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77A2BB"/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50035" y="5101864"/>
            <a:ext cx="19735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9600" b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77A2BB"/>
                  </a:outerShdw>
                </a:effectLst>
              </a:rPr>
              <a:t>?</a:t>
            </a:r>
            <a:endParaRPr lang="en-US" sz="9600" b="1" dirty="0">
              <a:ln w="13462">
                <a:solidFill>
                  <a:prstClr val="black"/>
                </a:solidFill>
                <a:prstDash val="solid"/>
              </a:ln>
              <a:solidFill>
                <a:prstClr val="white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77A2BB"/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326378" y="5049711"/>
            <a:ext cx="131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9600" b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77A2BB"/>
                  </a:outerShdw>
                </a:effectLst>
              </a:rPr>
              <a:t>?</a:t>
            </a:r>
            <a:endParaRPr lang="en-US" sz="9600" b="1" dirty="0">
              <a:ln w="13462">
                <a:solidFill>
                  <a:prstClr val="black"/>
                </a:solidFill>
                <a:prstDash val="solid"/>
              </a:ln>
              <a:solidFill>
                <a:prstClr val="white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77A2BB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8502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ppt/theme/theme2.xml><?xml version="1.0" encoding="utf-8"?>
<a:theme xmlns:a="http://schemas.openxmlformats.org/drawingml/2006/main" name="1_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3.xml><?xml version="1.0" encoding="utf-8"?>
<a:theme xmlns:a="http://schemas.openxmlformats.org/drawingml/2006/main" name="1_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4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5.xml><?xml version="1.0" encoding="utf-8"?>
<a:theme xmlns:a="http://schemas.openxmlformats.org/drawingml/2006/main" name="1_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6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7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197</TotalTime>
  <Words>609</Words>
  <Application>Microsoft Office PowerPoint</Application>
  <PresentationFormat>Widescreen</PresentationFormat>
  <Paragraphs>78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9</vt:i4>
      </vt:variant>
    </vt:vector>
  </HeadingPairs>
  <TitlesOfParts>
    <vt:vector size="31" baseType="lpstr">
      <vt:lpstr>Agency FB</vt:lpstr>
      <vt:lpstr>Aharoni</vt:lpstr>
      <vt:lpstr>Algerian</vt:lpstr>
      <vt:lpstr>Arial</vt:lpstr>
      <vt:lpstr>Arial Black</vt:lpstr>
      <vt:lpstr>Arial Rounded MT Bold</vt:lpstr>
      <vt:lpstr>Bauhaus 93</vt:lpstr>
      <vt:lpstr>Calibri</vt:lpstr>
      <vt:lpstr>Calibri Light</vt:lpstr>
      <vt:lpstr>Century Gothic</vt:lpstr>
      <vt:lpstr>Franklin Gothic Book</vt:lpstr>
      <vt:lpstr>Trebuchet MS</vt:lpstr>
      <vt:lpstr>Tw Cen MT</vt:lpstr>
      <vt:lpstr>Wingdings</vt:lpstr>
      <vt:lpstr>Wingdings 3</vt:lpstr>
      <vt:lpstr>Droplet</vt:lpstr>
      <vt:lpstr>1_Droplet</vt:lpstr>
      <vt:lpstr>1_Celestial</vt:lpstr>
      <vt:lpstr>Circuit</vt:lpstr>
      <vt:lpstr>1_Circuit</vt:lpstr>
      <vt:lpstr>Crop</vt:lpstr>
      <vt:lpstr>1_Ion</vt:lpstr>
      <vt:lpstr>NASIONALISME</vt:lpstr>
      <vt:lpstr>PENGERTIAN NASIONALISME</vt:lpstr>
      <vt:lpstr>JENIS JENIS NASIONALISME</vt:lpstr>
      <vt:lpstr>TUJUAN NASIONALISME</vt:lpstr>
      <vt:lpstr>CIRI CIRI NASIONALISME</vt:lpstr>
      <vt:lpstr>CONTOH SIKAP NASIONALISME</vt:lpstr>
      <vt:lpstr>TOKOH-TOKOH NASIONALISME</vt:lpstr>
      <vt:lpstr>SEJARAH NASIONALISME</vt:lpstr>
      <vt:lpstr>AKHIR DARI PRESENTASI!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NASIONALISME</dc:title>
  <dc:creator>ACER</dc:creator>
  <cp:lastModifiedBy>ACER</cp:lastModifiedBy>
  <cp:revision>23</cp:revision>
  <dcterms:created xsi:type="dcterms:W3CDTF">2019-07-27T05:10:25Z</dcterms:created>
  <dcterms:modified xsi:type="dcterms:W3CDTF">2019-07-30T12:58:15Z</dcterms:modified>
</cp:coreProperties>
</file>